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2" r:id="rId2"/>
    <p:sldId id="314" r:id="rId3"/>
    <p:sldId id="315" r:id="rId4"/>
    <p:sldId id="348" r:id="rId5"/>
    <p:sldId id="316" r:id="rId6"/>
    <p:sldId id="309" r:id="rId7"/>
    <p:sldId id="353" r:id="rId8"/>
    <p:sldId id="318" r:id="rId9"/>
    <p:sldId id="349" r:id="rId10"/>
    <p:sldId id="333" r:id="rId11"/>
    <p:sldId id="334" r:id="rId12"/>
    <p:sldId id="332" r:id="rId13"/>
    <p:sldId id="335" r:id="rId14"/>
    <p:sldId id="336" r:id="rId15"/>
    <p:sldId id="354" r:id="rId16"/>
    <p:sldId id="355" r:id="rId17"/>
    <p:sldId id="322" r:id="rId18"/>
    <p:sldId id="323" r:id="rId19"/>
    <p:sldId id="337" r:id="rId20"/>
    <p:sldId id="321" r:id="rId21"/>
    <p:sldId id="324" r:id="rId22"/>
    <p:sldId id="340" r:id="rId23"/>
    <p:sldId id="338" r:id="rId24"/>
    <p:sldId id="339" r:id="rId25"/>
    <p:sldId id="350" r:id="rId26"/>
    <p:sldId id="351" r:id="rId27"/>
    <p:sldId id="352" r:id="rId28"/>
    <p:sldId id="326" r:id="rId29"/>
    <p:sldId id="327" r:id="rId30"/>
    <p:sldId id="328" r:id="rId31"/>
    <p:sldId id="329" r:id="rId32"/>
    <p:sldId id="330" r:id="rId33"/>
    <p:sldId id="331" r:id="rId34"/>
    <p:sldId id="289" r:id="rId35"/>
    <p:sldId id="342" r:id="rId36"/>
    <p:sldId id="343" r:id="rId37"/>
    <p:sldId id="344" r:id="rId38"/>
    <p:sldId id="345" r:id="rId39"/>
    <p:sldId id="34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0CD07-A940-42EC-BE8A-F1511B7393A4}" type="doc">
      <dgm:prSet loTypeId="urn:microsoft.com/office/officeart/2005/8/layout/pyramid2" loCatId="list" qsTypeId="urn:microsoft.com/office/officeart/2005/8/quickstyle/simple5" qsCatId="simple" csTypeId="urn:microsoft.com/office/officeart/2005/8/colors/accent4_4" csCatId="accent4" phldr="1"/>
      <dgm:spPr/>
    </dgm:pt>
    <dgm:pt modelId="{70AA1A87-4D56-4232-8C72-5BBFE74AB4EC}">
      <dgm:prSet phldrT="[Text]" custT="1"/>
      <dgm:spPr/>
      <dgm:t>
        <a:bodyPr/>
        <a:lstStyle/>
        <a:p>
          <a:r>
            <a:rPr lang="en-US" sz="1800" b="1" dirty="0" smtClean="0"/>
            <a:t>KURIKULUM, RENCANA &amp; SISTEM PEMBELAJARAN</a:t>
          </a:r>
          <a:endParaRPr lang="en-US" sz="1800" b="1" dirty="0"/>
        </a:p>
      </dgm:t>
    </dgm:pt>
    <dgm:pt modelId="{9C9EFAA5-7B3A-49A6-91A7-497E82251EF4}" type="parTrans" cxnId="{A50D8FA2-E5FD-4E20-B5A9-E5AF5EC74E63}">
      <dgm:prSet/>
      <dgm:spPr/>
      <dgm:t>
        <a:bodyPr/>
        <a:lstStyle/>
        <a:p>
          <a:endParaRPr lang="en-US"/>
        </a:p>
      </dgm:t>
    </dgm:pt>
    <dgm:pt modelId="{274E838A-A4E7-4663-80EE-7BA5309501E1}" type="sibTrans" cxnId="{A50D8FA2-E5FD-4E20-B5A9-E5AF5EC74E63}">
      <dgm:prSet/>
      <dgm:spPr/>
      <dgm:t>
        <a:bodyPr/>
        <a:lstStyle/>
        <a:p>
          <a:endParaRPr lang="en-US"/>
        </a:p>
      </dgm:t>
    </dgm:pt>
    <dgm:pt modelId="{CE329533-5AD1-4BC1-B29D-45A5636C513B}">
      <dgm:prSet phldrT="[Text]" custT="1"/>
      <dgm:spPr/>
      <dgm:t>
        <a:bodyPr/>
        <a:lstStyle/>
        <a:p>
          <a:r>
            <a:rPr lang="en-US" sz="2000" b="1" dirty="0" smtClean="0"/>
            <a:t>PENGAJAR, ADMIN, TEKNISI, RT </a:t>
          </a:r>
          <a:endParaRPr lang="en-US" sz="2000" b="1" dirty="0"/>
        </a:p>
      </dgm:t>
    </dgm:pt>
    <dgm:pt modelId="{102BE83C-B467-4FE2-9051-F889870163D7}" type="parTrans" cxnId="{2B41BBEC-DD8E-4A03-8CE5-315D039CA23E}">
      <dgm:prSet/>
      <dgm:spPr/>
      <dgm:t>
        <a:bodyPr/>
        <a:lstStyle/>
        <a:p>
          <a:endParaRPr lang="en-US"/>
        </a:p>
      </dgm:t>
    </dgm:pt>
    <dgm:pt modelId="{4C3F90E6-FCDF-4C69-8A62-9A8ED73BE6A8}" type="sibTrans" cxnId="{2B41BBEC-DD8E-4A03-8CE5-315D039CA23E}">
      <dgm:prSet/>
      <dgm:spPr/>
      <dgm:t>
        <a:bodyPr/>
        <a:lstStyle/>
        <a:p>
          <a:endParaRPr lang="en-US"/>
        </a:p>
      </dgm:t>
    </dgm:pt>
    <dgm:pt modelId="{E1BD0C15-7CF4-4635-B7A6-5F9B2FAE919A}">
      <dgm:prSet phldrT="[Text]" custT="1"/>
      <dgm:spPr/>
      <dgm:t>
        <a:bodyPr/>
        <a:lstStyle/>
        <a:p>
          <a:r>
            <a:rPr lang="en-US" sz="1600" b="1" dirty="0" smtClean="0"/>
            <a:t>SARPRAS, FASILITAS PEMBELAJARAN, LAB, BENGKEL , </a:t>
          </a:r>
          <a:r>
            <a:rPr lang="en-US" sz="1600" b="1" dirty="0" err="1" smtClean="0"/>
            <a:t>dan</a:t>
          </a:r>
          <a:r>
            <a:rPr lang="en-US" sz="1600" b="1" dirty="0" smtClean="0"/>
            <a:t> </a:t>
          </a:r>
          <a:r>
            <a:rPr lang="en-US" sz="1600" b="1" dirty="0" err="1" smtClean="0"/>
            <a:t>seterusnya</a:t>
          </a:r>
          <a:endParaRPr lang="en-US" sz="1600" b="1" dirty="0"/>
        </a:p>
      </dgm:t>
    </dgm:pt>
    <dgm:pt modelId="{F91AB6D4-E44E-4362-BD23-15FC0F23DCB6}" type="parTrans" cxnId="{31C9A44D-4326-4BB1-A77F-1E1D5405B248}">
      <dgm:prSet/>
      <dgm:spPr/>
      <dgm:t>
        <a:bodyPr/>
        <a:lstStyle/>
        <a:p>
          <a:endParaRPr lang="en-US"/>
        </a:p>
      </dgm:t>
    </dgm:pt>
    <dgm:pt modelId="{4CC21A4E-B6FE-457B-95BA-AB9852CABDB4}" type="sibTrans" cxnId="{31C9A44D-4326-4BB1-A77F-1E1D5405B248}">
      <dgm:prSet/>
      <dgm:spPr/>
      <dgm:t>
        <a:bodyPr/>
        <a:lstStyle/>
        <a:p>
          <a:endParaRPr lang="en-US"/>
        </a:p>
      </dgm:t>
    </dgm:pt>
    <dgm:pt modelId="{9E37D1F3-4FF8-4FE3-912E-176CCC78E6FC}" type="pres">
      <dgm:prSet presAssocID="{4EA0CD07-A940-42EC-BE8A-F1511B7393A4}" presName="compositeShape" presStyleCnt="0">
        <dgm:presLayoutVars>
          <dgm:dir/>
          <dgm:resizeHandles/>
        </dgm:presLayoutVars>
      </dgm:prSet>
      <dgm:spPr/>
    </dgm:pt>
    <dgm:pt modelId="{561CD9F7-C670-4052-A57A-B0DA0F3A46E5}" type="pres">
      <dgm:prSet presAssocID="{4EA0CD07-A940-42EC-BE8A-F1511B7393A4}" presName="pyramid" presStyleLbl="node1" presStyleIdx="0" presStyleCnt="1" custLinFactNeighborX="-99932"/>
      <dgm:spPr/>
    </dgm:pt>
    <dgm:pt modelId="{B2586187-E545-4C67-BCC8-8AE7BE3FCFE4}" type="pres">
      <dgm:prSet presAssocID="{4EA0CD07-A940-42EC-BE8A-F1511B7393A4}" presName="theList" presStyleCnt="0"/>
      <dgm:spPr/>
    </dgm:pt>
    <dgm:pt modelId="{FB5ABFA0-2E8A-4B9D-BFC1-7521990AB706}" type="pres">
      <dgm:prSet presAssocID="{70AA1A87-4D56-4232-8C72-5BBFE74AB4EC}" presName="aNode" presStyleLbl="fgAcc1" presStyleIdx="0" presStyleCnt="3" custScaleX="403327" custLinFactNeighborX="-2079" custLinFactNeighborY="71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84B5D-BD7D-450D-869B-0D36371EE331}" type="pres">
      <dgm:prSet presAssocID="{70AA1A87-4D56-4232-8C72-5BBFE74AB4EC}" presName="aSpace" presStyleCnt="0"/>
      <dgm:spPr/>
    </dgm:pt>
    <dgm:pt modelId="{1DAE9364-1775-4EF3-A048-BCE78E26EA6D}" type="pres">
      <dgm:prSet presAssocID="{CE329533-5AD1-4BC1-B29D-45A5636C513B}" presName="aNode" presStyleLbl="fgAcc1" presStyleIdx="1" presStyleCnt="3" custScaleX="405405" custLinFactY="3789" custLinFactNeighborX="-311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F85C6-1926-433E-9A96-81A5F7BBE535}" type="pres">
      <dgm:prSet presAssocID="{CE329533-5AD1-4BC1-B29D-45A5636C513B}" presName="aSpace" presStyleCnt="0"/>
      <dgm:spPr/>
    </dgm:pt>
    <dgm:pt modelId="{CF73DF99-5CFB-4D83-9102-D97A71B4026B}" type="pres">
      <dgm:prSet presAssocID="{E1BD0C15-7CF4-4635-B7A6-5F9B2FAE919A}" presName="aNode" presStyleLbl="fgAcc1" presStyleIdx="2" presStyleCnt="3" custScaleX="405407" custLinFactY="11172" custLinFactNeighborX="-311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D6D6D-D599-4F1C-B85C-AA84D774DB52}" type="pres">
      <dgm:prSet presAssocID="{E1BD0C15-7CF4-4635-B7A6-5F9B2FAE919A}" presName="aSpace" presStyleCnt="0"/>
      <dgm:spPr/>
    </dgm:pt>
  </dgm:ptLst>
  <dgm:cxnLst>
    <dgm:cxn modelId="{0882C239-7AF4-434F-BD35-EB63FD49ECEB}" type="presOf" srcId="{70AA1A87-4D56-4232-8C72-5BBFE74AB4EC}" destId="{FB5ABFA0-2E8A-4B9D-BFC1-7521990AB706}" srcOrd="0" destOrd="0" presId="urn:microsoft.com/office/officeart/2005/8/layout/pyramid2"/>
    <dgm:cxn modelId="{7C7B658E-BDEA-4181-B45B-B4CD57CA9213}" type="presOf" srcId="{CE329533-5AD1-4BC1-B29D-45A5636C513B}" destId="{1DAE9364-1775-4EF3-A048-BCE78E26EA6D}" srcOrd="0" destOrd="0" presId="urn:microsoft.com/office/officeart/2005/8/layout/pyramid2"/>
    <dgm:cxn modelId="{D40A3D26-9F12-44AC-8080-634B62FD21FA}" type="presOf" srcId="{4EA0CD07-A940-42EC-BE8A-F1511B7393A4}" destId="{9E37D1F3-4FF8-4FE3-912E-176CCC78E6FC}" srcOrd="0" destOrd="0" presId="urn:microsoft.com/office/officeart/2005/8/layout/pyramid2"/>
    <dgm:cxn modelId="{A50D8FA2-E5FD-4E20-B5A9-E5AF5EC74E63}" srcId="{4EA0CD07-A940-42EC-BE8A-F1511B7393A4}" destId="{70AA1A87-4D56-4232-8C72-5BBFE74AB4EC}" srcOrd="0" destOrd="0" parTransId="{9C9EFAA5-7B3A-49A6-91A7-497E82251EF4}" sibTransId="{274E838A-A4E7-4663-80EE-7BA5309501E1}"/>
    <dgm:cxn modelId="{B3E02E9B-064B-42B5-8A4A-13B824874533}" type="presOf" srcId="{E1BD0C15-7CF4-4635-B7A6-5F9B2FAE919A}" destId="{CF73DF99-5CFB-4D83-9102-D97A71B4026B}" srcOrd="0" destOrd="0" presId="urn:microsoft.com/office/officeart/2005/8/layout/pyramid2"/>
    <dgm:cxn modelId="{2B41BBEC-DD8E-4A03-8CE5-315D039CA23E}" srcId="{4EA0CD07-A940-42EC-BE8A-F1511B7393A4}" destId="{CE329533-5AD1-4BC1-B29D-45A5636C513B}" srcOrd="1" destOrd="0" parTransId="{102BE83C-B467-4FE2-9051-F889870163D7}" sibTransId="{4C3F90E6-FCDF-4C69-8A62-9A8ED73BE6A8}"/>
    <dgm:cxn modelId="{31C9A44D-4326-4BB1-A77F-1E1D5405B248}" srcId="{4EA0CD07-A940-42EC-BE8A-F1511B7393A4}" destId="{E1BD0C15-7CF4-4635-B7A6-5F9B2FAE919A}" srcOrd="2" destOrd="0" parTransId="{F91AB6D4-E44E-4362-BD23-15FC0F23DCB6}" sibTransId="{4CC21A4E-B6FE-457B-95BA-AB9852CABDB4}"/>
    <dgm:cxn modelId="{5F5361DB-1FC3-4472-8EE1-3550EF732CEC}" type="presParOf" srcId="{9E37D1F3-4FF8-4FE3-912E-176CCC78E6FC}" destId="{561CD9F7-C670-4052-A57A-B0DA0F3A46E5}" srcOrd="0" destOrd="0" presId="urn:microsoft.com/office/officeart/2005/8/layout/pyramid2"/>
    <dgm:cxn modelId="{AF0B205D-E163-4A07-9B0E-276885F3EE55}" type="presParOf" srcId="{9E37D1F3-4FF8-4FE3-912E-176CCC78E6FC}" destId="{B2586187-E545-4C67-BCC8-8AE7BE3FCFE4}" srcOrd="1" destOrd="0" presId="urn:microsoft.com/office/officeart/2005/8/layout/pyramid2"/>
    <dgm:cxn modelId="{2FFF0DF7-6806-42A4-93DE-F055A3D55274}" type="presParOf" srcId="{B2586187-E545-4C67-BCC8-8AE7BE3FCFE4}" destId="{FB5ABFA0-2E8A-4B9D-BFC1-7521990AB706}" srcOrd="0" destOrd="0" presId="urn:microsoft.com/office/officeart/2005/8/layout/pyramid2"/>
    <dgm:cxn modelId="{6A95219D-6E3F-4E83-8197-395BB2B9C0FA}" type="presParOf" srcId="{B2586187-E545-4C67-BCC8-8AE7BE3FCFE4}" destId="{A0E84B5D-BD7D-450D-869B-0D36371EE331}" srcOrd="1" destOrd="0" presId="urn:microsoft.com/office/officeart/2005/8/layout/pyramid2"/>
    <dgm:cxn modelId="{368741AA-5010-46AB-BA04-BE149D5E6EA5}" type="presParOf" srcId="{B2586187-E545-4C67-BCC8-8AE7BE3FCFE4}" destId="{1DAE9364-1775-4EF3-A048-BCE78E26EA6D}" srcOrd="2" destOrd="0" presId="urn:microsoft.com/office/officeart/2005/8/layout/pyramid2"/>
    <dgm:cxn modelId="{7E572BFB-5FB9-437B-981A-5341FA100408}" type="presParOf" srcId="{B2586187-E545-4C67-BCC8-8AE7BE3FCFE4}" destId="{883F85C6-1926-433E-9A96-81A5F7BBE535}" srcOrd="3" destOrd="0" presId="urn:microsoft.com/office/officeart/2005/8/layout/pyramid2"/>
    <dgm:cxn modelId="{2A7F752B-490D-4CED-BE59-6179F42A4D8B}" type="presParOf" srcId="{B2586187-E545-4C67-BCC8-8AE7BE3FCFE4}" destId="{CF73DF99-5CFB-4D83-9102-D97A71B4026B}" srcOrd="4" destOrd="0" presId="urn:microsoft.com/office/officeart/2005/8/layout/pyramid2"/>
    <dgm:cxn modelId="{933C15C6-7374-40FF-A359-3D228E14F1B1}" type="presParOf" srcId="{B2586187-E545-4C67-BCC8-8AE7BE3FCFE4}" destId="{A77D6D6D-D599-4F1C-B85C-AA84D774DB5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43BFF7-3B6A-BA45-84D4-5C9CAB5951C8}" type="doc">
      <dgm:prSet loTypeId="urn:microsoft.com/office/officeart/2005/8/layout/arrow2" loCatId="" qsTypeId="urn:microsoft.com/office/officeart/2005/8/quickstyle/3D5" qsCatId="3D" csTypeId="urn:microsoft.com/office/officeart/2005/8/colors/accent1_2" csCatId="accent1" phldr="1"/>
      <dgm:spPr/>
    </dgm:pt>
    <dgm:pt modelId="{5FCC8FF3-CACB-B849-AEC9-6EE62BA065A6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000" b="1" dirty="0" err="1">
              <a:solidFill>
                <a:schemeClr val="tx1"/>
              </a:solidFill>
            </a:rPr>
            <a:t>Tahap</a:t>
          </a:r>
          <a:r>
            <a:rPr lang="en-US" sz="2000" b="1" dirty="0">
              <a:solidFill>
                <a:schemeClr val="tx1"/>
              </a:solidFill>
            </a:rPr>
            <a:t> I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000" b="1" dirty="0">
              <a:solidFill>
                <a:schemeClr val="tx1"/>
              </a:solidFill>
            </a:rPr>
            <a:t>2015 - 2017</a:t>
          </a:r>
        </a:p>
      </dgm:t>
    </dgm:pt>
    <dgm:pt modelId="{C0728801-95E1-3140-AE1D-1C5173DA1485}" type="parTrans" cxnId="{692E7D88-BF2F-AA43-810D-FEB27CDF000D}">
      <dgm:prSet/>
      <dgm:spPr/>
      <dgm:t>
        <a:bodyPr/>
        <a:lstStyle/>
        <a:p>
          <a:endParaRPr lang="en-US"/>
        </a:p>
      </dgm:t>
    </dgm:pt>
    <dgm:pt modelId="{3BF89385-1067-2845-B4D6-D19C59C09CF7}" type="sibTrans" cxnId="{692E7D88-BF2F-AA43-810D-FEB27CDF000D}">
      <dgm:prSet/>
      <dgm:spPr/>
      <dgm:t>
        <a:bodyPr/>
        <a:lstStyle/>
        <a:p>
          <a:endParaRPr lang="en-US"/>
        </a:p>
      </dgm:t>
    </dgm:pt>
    <dgm:pt modelId="{64C3DEF9-3F46-BF46-94C5-F298BDE2D070}">
      <dgm:prSet phldrT="[Text]" custT="1"/>
      <dgm:spPr/>
      <dgm:t>
        <a:bodyPr/>
        <a:lstStyle/>
        <a:p>
          <a:pPr algn="ctr">
            <a:spcAft>
              <a:spcPts val="0"/>
            </a:spcAft>
          </a:pPr>
          <a:endParaRPr lang="en-US" sz="2000" b="1" dirty="0">
            <a:solidFill>
              <a:schemeClr val="bg1"/>
            </a:solidFill>
          </a:endParaRPr>
        </a:p>
        <a:p>
          <a:pPr algn="ctr">
            <a:spcAft>
              <a:spcPts val="0"/>
            </a:spcAft>
          </a:pPr>
          <a:r>
            <a:rPr lang="en-US" sz="2000" b="1" dirty="0" err="1">
              <a:solidFill>
                <a:schemeClr val="tx1"/>
              </a:solidFill>
            </a:rPr>
            <a:t>Tahap</a:t>
          </a:r>
          <a:r>
            <a:rPr lang="en-US" sz="2000" b="1" dirty="0">
              <a:solidFill>
                <a:schemeClr val="tx1"/>
              </a:solidFill>
            </a:rPr>
            <a:t> II</a:t>
          </a:r>
        </a:p>
        <a:p>
          <a:pPr algn="ctr">
            <a:spcAft>
              <a:spcPts val="0"/>
            </a:spcAft>
          </a:pPr>
          <a:r>
            <a:rPr lang="en-US" sz="2000" b="1" dirty="0">
              <a:solidFill>
                <a:schemeClr val="tx1"/>
              </a:solidFill>
            </a:rPr>
            <a:t>2017 - 2018</a:t>
          </a:r>
        </a:p>
      </dgm:t>
    </dgm:pt>
    <dgm:pt modelId="{46E245BF-7898-0B4C-8811-37CEF644A07E}" type="parTrans" cxnId="{41A53100-A750-7F4C-8354-CD17967986E6}">
      <dgm:prSet/>
      <dgm:spPr/>
      <dgm:t>
        <a:bodyPr/>
        <a:lstStyle/>
        <a:p>
          <a:endParaRPr lang="en-US"/>
        </a:p>
      </dgm:t>
    </dgm:pt>
    <dgm:pt modelId="{3A62B0BE-DA9B-E14D-B1D4-37873B2D59F2}" type="sibTrans" cxnId="{41A53100-A750-7F4C-8354-CD17967986E6}">
      <dgm:prSet/>
      <dgm:spPr/>
      <dgm:t>
        <a:bodyPr/>
        <a:lstStyle/>
        <a:p>
          <a:endParaRPr lang="en-US"/>
        </a:p>
      </dgm:t>
    </dgm:pt>
    <dgm:pt modelId="{6EAB2199-5A42-0049-8E8B-0E09FFC150C1}">
      <dgm:prSet phldrT="[Text]" custT="1"/>
      <dgm:spPr/>
      <dgm:t>
        <a:bodyPr/>
        <a:lstStyle/>
        <a:p>
          <a:pPr algn="ctr">
            <a:spcAft>
              <a:spcPts val="0"/>
            </a:spcAft>
          </a:pPr>
          <a:endParaRPr lang="en-US" sz="2000" b="1" dirty="0">
            <a:solidFill>
              <a:schemeClr val="tx1"/>
            </a:solidFill>
          </a:endParaRPr>
        </a:p>
        <a:p>
          <a:pPr algn="ctr">
            <a:spcAft>
              <a:spcPts val="0"/>
            </a:spcAft>
          </a:pPr>
          <a:endParaRPr lang="en-US" sz="800" b="1" dirty="0">
            <a:solidFill>
              <a:schemeClr val="tx1"/>
            </a:solidFill>
          </a:endParaRPr>
        </a:p>
        <a:p>
          <a:pPr algn="ctr">
            <a:spcAft>
              <a:spcPts val="0"/>
            </a:spcAft>
          </a:pPr>
          <a:r>
            <a:rPr lang="en-US" sz="2000" b="1" dirty="0" err="1">
              <a:solidFill>
                <a:schemeClr val="tx1"/>
              </a:solidFill>
            </a:rPr>
            <a:t>Tahap</a:t>
          </a:r>
          <a:r>
            <a:rPr lang="en-US" sz="2000" b="1" dirty="0">
              <a:solidFill>
                <a:schemeClr val="tx1"/>
              </a:solidFill>
            </a:rPr>
            <a:t> III</a:t>
          </a:r>
        </a:p>
        <a:p>
          <a:pPr algn="ctr">
            <a:spcAft>
              <a:spcPts val="0"/>
            </a:spcAft>
          </a:pPr>
          <a:r>
            <a:rPr lang="en-US" sz="2000" b="1" dirty="0">
              <a:solidFill>
                <a:schemeClr val="tx1"/>
              </a:solidFill>
            </a:rPr>
            <a:t>2018 - 2020</a:t>
          </a:r>
        </a:p>
      </dgm:t>
    </dgm:pt>
    <dgm:pt modelId="{C9DD7198-4DAA-9F43-892E-62EF0519D5FE}" type="parTrans" cxnId="{118807FF-3A50-894A-B81E-FD642B24B88C}">
      <dgm:prSet/>
      <dgm:spPr/>
      <dgm:t>
        <a:bodyPr/>
        <a:lstStyle/>
        <a:p>
          <a:endParaRPr lang="en-US"/>
        </a:p>
      </dgm:t>
    </dgm:pt>
    <dgm:pt modelId="{3CA57084-4DEE-C547-8950-937E6835E449}" type="sibTrans" cxnId="{118807FF-3A50-894A-B81E-FD642B24B88C}">
      <dgm:prSet/>
      <dgm:spPr/>
      <dgm:t>
        <a:bodyPr/>
        <a:lstStyle/>
        <a:p>
          <a:endParaRPr lang="en-US"/>
        </a:p>
      </dgm:t>
    </dgm:pt>
    <dgm:pt modelId="{B6B4FD94-2318-0E40-9683-1913AFA13B01}" type="pres">
      <dgm:prSet presAssocID="{4D43BFF7-3B6A-BA45-84D4-5C9CAB5951C8}" presName="arrowDiagram" presStyleCnt="0">
        <dgm:presLayoutVars>
          <dgm:chMax val="5"/>
          <dgm:dir/>
          <dgm:resizeHandles val="exact"/>
        </dgm:presLayoutVars>
      </dgm:prSet>
      <dgm:spPr/>
    </dgm:pt>
    <dgm:pt modelId="{0CE191DB-08ED-F54B-BBAB-81E0ABF91E13}" type="pres">
      <dgm:prSet presAssocID="{4D43BFF7-3B6A-BA45-84D4-5C9CAB5951C8}" presName="arrow" presStyleLbl="bgShp" presStyleIdx="0" presStyleCnt="1" custLinFactNeighborY="339"/>
      <dgm:spPr>
        <a:solidFill>
          <a:srgbClr val="00B0F0"/>
        </a:solidFill>
        <a:ln w="57150">
          <a:solidFill>
            <a:schemeClr val="bg1"/>
          </a:solidFill>
        </a:ln>
      </dgm:spPr>
    </dgm:pt>
    <dgm:pt modelId="{ACD49F6E-4B44-A542-94ED-275C2BC466A5}" type="pres">
      <dgm:prSet presAssocID="{4D43BFF7-3B6A-BA45-84D4-5C9CAB5951C8}" presName="arrowDiagram3" presStyleCnt="0"/>
      <dgm:spPr/>
    </dgm:pt>
    <dgm:pt modelId="{F3B1CB01-0555-E74F-85C9-3A1A635B4DEB}" type="pres">
      <dgm:prSet presAssocID="{5FCC8FF3-CACB-B849-AEC9-6EE62BA065A6}" presName="bullet3a" presStyleLbl="node1" presStyleIdx="0" presStyleCnt="3"/>
      <dgm:spPr>
        <a:solidFill>
          <a:schemeClr val="accent4"/>
        </a:solidFill>
      </dgm:spPr>
    </dgm:pt>
    <dgm:pt modelId="{8946AFCE-927F-E04D-B86C-3E882717AD67}" type="pres">
      <dgm:prSet presAssocID="{5FCC8FF3-CACB-B849-AEC9-6EE62BA065A6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36F69-AB89-E946-A144-1F9BF2D2B154}" type="pres">
      <dgm:prSet presAssocID="{64C3DEF9-3F46-BF46-94C5-F298BDE2D070}" presName="bullet3b" presStyleLbl="node1" presStyleIdx="1" presStyleCnt="3"/>
      <dgm:spPr>
        <a:solidFill>
          <a:schemeClr val="accent1"/>
        </a:solidFill>
      </dgm:spPr>
    </dgm:pt>
    <dgm:pt modelId="{14A09C91-DEDB-804B-9C43-94887E94F52A}" type="pres">
      <dgm:prSet presAssocID="{64C3DEF9-3F46-BF46-94C5-F298BDE2D070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C54B8-5601-A441-8CA9-DAF3DDF2AA87}" type="pres">
      <dgm:prSet presAssocID="{6EAB2199-5A42-0049-8E8B-0E09FFC150C1}" presName="bullet3c" presStyleLbl="node1" presStyleIdx="2" presStyleCnt="3"/>
      <dgm:spPr>
        <a:solidFill>
          <a:schemeClr val="accent3"/>
        </a:solidFill>
      </dgm:spPr>
    </dgm:pt>
    <dgm:pt modelId="{C61640ED-39E0-AD4D-AC6D-BA9A19725BBD}" type="pres">
      <dgm:prSet presAssocID="{6EAB2199-5A42-0049-8E8B-0E09FFC150C1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8807FF-3A50-894A-B81E-FD642B24B88C}" srcId="{4D43BFF7-3B6A-BA45-84D4-5C9CAB5951C8}" destId="{6EAB2199-5A42-0049-8E8B-0E09FFC150C1}" srcOrd="2" destOrd="0" parTransId="{C9DD7198-4DAA-9F43-892E-62EF0519D5FE}" sibTransId="{3CA57084-4DEE-C547-8950-937E6835E449}"/>
    <dgm:cxn modelId="{41A53100-A750-7F4C-8354-CD17967986E6}" srcId="{4D43BFF7-3B6A-BA45-84D4-5C9CAB5951C8}" destId="{64C3DEF9-3F46-BF46-94C5-F298BDE2D070}" srcOrd="1" destOrd="0" parTransId="{46E245BF-7898-0B4C-8811-37CEF644A07E}" sibTransId="{3A62B0BE-DA9B-E14D-B1D4-37873B2D59F2}"/>
    <dgm:cxn modelId="{EA7FE5FF-3CF3-0A4A-8F7A-CC6EE211F7DF}" type="presOf" srcId="{6EAB2199-5A42-0049-8E8B-0E09FFC150C1}" destId="{C61640ED-39E0-AD4D-AC6D-BA9A19725BBD}" srcOrd="0" destOrd="0" presId="urn:microsoft.com/office/officeart/2005/8/layout/arrow2"/>
    <dgm:cxn modelId="{C41C37D2-33F9-0246-B176-DE34855BA784}" type="presOf" srcId="{4D43BFF7-3B6A-BA45-84D4-5C9CAB5951C8}" destId="{B6B4FD94-2318-0E40-9683-1913AFA13B01}" srcOrd="0" destOrd="0" presId="urn:microsoft.com/office/officeart/2005/8/layout/arrow2"/>
    <dgm:cxn modelId="{692E7D88-BF2F-AA43-810D-FEB27CDF000D}" srcId="{4D43BFF7-3B6A-BA45-84D4-5C9CAB5951C8}" destId="{5FCC8FF3-CACB-B849-AEC9-6EE62BA065A6}" srcOrd="0" destOrd="0" parTransId="{C0728801-95E1-3140-AE1D-1C5173DA1485}" sibTransId="{3BF89385-1067-2845-B4D6-D19C59C09CF7}"/>
    <dgm:cxn modelId="{2395496B-8E22-2347-9D34-F051CD71ABB6}" type="presOf" srcId="{5FCC8FF3-CACB-B849-AEC9-6EE62BA065A6}" destId="{8946AFCE-927F-E04D-B86C-3E882717AD67}" srcOrd="0" destOrd="0" presId="urn:microsoft.com/office/officeart/2005/8/layout/arrow2"/>
    <dgm:cxn modelId="{0CFAB41E-F959-A040-AC65-08484A980250}" type="presOf" srcId="{64C3DEF9-3F46-BF46-94C5-F298BDE2D070}" destId="{14A09C91-DEDB-804B-9C43-94887E94F52A}" srcOrd="0" destOrd="0" presId="urn:microsoft.com/office/officeart/2005/8/layout/arrow2"/>
    <dgm:cxn modelId="{A7630CE2-8B0B-E745-88F8-95345A0D5C2C}" type="presParOf" srcId="{B6B4FD94-2318-0E40-9683-1913AFA13B01}" destId="{0CE191DB-08ED-F54B-BBAB-81E0ABF91E13}" srcOrd="0" destOrd="0" presId="urn:microsoft.com/office/officeart/2005/8/layout/arrow2"/>
    <dgm:cxn modelId="{5453BD07-1908-B042-BC8A-72ED2C376ADA}" type="presParOf" srcId="{B6B4FD94-2318-0E40-9683-1913AFA13B01}" destId="{ACD49F6E-4B44-A542-94ED-275C2BC466A5}" srcOrd="1" destOrd="0" presId="urn:microsoft.com/office/officeart/2005/8/layout/arrow2"/>
    <dgm:cxn modelId="{1C35C938-234B-B745-8327-BD4AE6C184B6}" type="presParOf" srcId="{ACD49F6E-4B44-A542-94ED-275C2BC466A5}" destId="{F3B1CB01-0555-E74F-85C9-3A1A635B4DEB}" srcOrd="0" destOrd="0" presId="urn:microsoft.com/office/officeart/2005/8/layout/arrow2"/>
    <dgm:cxn modelId="{38892FC5-8AE7-F046-9400-7F8EDFEF9675}" type="presParOf" srcId="{ACD49F6E-4B44-A542-94ED-275C2BC466A5}" destId="{8946AFCE-927F-E04D-B86C-3E882717AD67}" srcOrd="1" destOrd="0" presId="urn:microsoft.com/office/officeart/2005/8/layout/arrow2"/>
    <dgm:cxn modelId="{3C5A22DB-7F02-F748-A094-4940A30F5668}" type="presParOf" srcId="{ACD49F6E-4B44-A542-94ED-275C2BC466A5}" destId="{17036F69-AB89-E946-A144-1F9BF2D2B154}" srcOrd="2" destOrd="0" presId="urn:microsoft.com/office/officeart/2005/8/layout/arrow2"/>
    <dgm:cxn modelId="{46208CEE-3C04-1141-A4A2-58D5449F6C28}" type="presParOf" srcId="{ACD49F6E-4B44-A542-94ED-275C2BC466A5}" destId="{14A09C91-DEDB-804B-9C43-94887E94F52A}" srcOrd="3" destOrd="0" presId="urn:microsoft.com/office/officeart/2005/8/layout/arrow2"/>
    <dgm:cxn modelId="{1701CB34-935C-3C45-A6C6-7D99EE954DE3}" type="presParOf" srcId="{ACD49F6E-4B44-A542-94ED-275C2BC466A5}" destId="{F1FC54B8-5601-A441-8CA9-DAF3DDF2AA87}" srcOrd="4" destOrd="0" presId="urn:microsoft.com/office/officeart/2005/8/layout/arrow2"/>
    <dgm:cxn modelId="{64BAA151-D52A-DB4E-866D-529E0C0B4315}" type="presParOf" srcId="{ACD49F6E-4B44-A542-94ED-275C2BC466A5}" destId="{C61640ED-39E0-AD4D-AC6D-BA9A19725BBD}" srcOrd="5" destOrd="0" presId="urn:microsoft.com/office/officeart/2005/8/layout/arrow2"/>
  </dgm:cxnLst>
  <dgm:bg>
    <a:noFill/>
  </dgm:bg>
  <dgm:whole>
    <a:ln w="28575"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0FA8B-F499-4A8A-9759-A3AFE5B587B1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id-ID"/>
        </a:p>
      </dgm:t>
    </dgm:pt>
    <dgm:pt modelId="{74BBD361-1293-48D9-A620-6C24DCFB90AD}">
      <dgm:prSet phldrT="[Text]"/>
      <dgm:spPr/>
      <dgm:t>
        <a:bodyPr/>
        <a:lstStyle/>
        <a:p>
          <a:r>
            <a:rPr lang="en-US" b="1"/>
            <a:t>E</a:t>
          </a:r>
          <a:endParaRPr lang="id-ID" b="1" dirty="0"/>
        </a:p>
      </dgm:t>
    </dgm:pt>
    <dgm:pt modelId="{A0450466-B399-4B4B-8877-D892ED82412B}" type="parTrans" cxnId="{2499F9FE-0685-4F5E-9C6E-FA05CAC4A25B}">
      <dgm:prSet/>
      <dgm:spPr/>
      <dgm:t>
        <a:bodyPr/>
        <a:lstStyle/>
        <a:p>
          <a:endParaRPr lang="id-ID"/>
        </a:p>
      </dgm:t>
    </dgm:pt>
    <dgm:pt modelId="{64A407CF-5327-43C6-AADD-A928D112110F}" type="sibTrans" cxnId="{2499F9FE-0685-4F5E-9C6E-FA05CAC4A25B}">
      <dgm:prSet/>
      <dgm:spPr/>
      <dgm:t>
        <a:bodyPr/>
        <a:lstStyle/>
        <a:p>
          <a:endParaRPr lang="id-ID"/>
        </a:p>
      </dgm:t>
    </dgm:pt>
    <dgm:pt modelId="{F452EC4D-75A7-4344-A7A7-3684FF242966}">
      <dgm:prSet phldrT="[Text]"/>
      <dgm:spPr/>
      <dgm:t>
        <a:bodyPr/>
        <a:lstStyle/>
        <a:p>
          <a:r>
            <a:rPr lang="en-US" b="1"/>
            <a:t>P</a:t>
          </a:r>
          <a:endParaRPr lang="id-ID" b="1"/>
        </a:p>
      </dgm:t>
    </dgm:pt>
    <dgm:pt modelId="{9874EA22-FEC5-4367-95CF-99E235F1322B}" type="sibTrans" cxnId="{FE3A50E0-E9A5-4AA3-B69B-8EBE3C51501F}">
      <dgm:prSet/>
      <dgm:spPr>
        <a:solidFill>
          <a:srgbClr val="FFFF00"/>
        </a:solidFill>
      </dgm:spPr>
      <dgm:t>
        <a:bodyPr/>
        <a:lstStyle/>
        <a:p>
          <a:endParaRPr lang="id-ID"/>
        </a:p>
      </dgm:t>
    </dgm:pt>
    <dgm:pt modelId="{F5E590B7-5144-4F36-BA82-CE7C21A1D7B7}" type="parTrans" cxnId="{FE3A50E0-E9A5-4AA3-B69B-8EBE3C51501F}">
      <dgm:prSet/>
      <dgm:spPr/>
      <dgm:t>
        <a:bodyPr/>
        <a:lstStyle/>
        <a:p>
          <a:endParaRPr lang="id-ID"/>
        </a:p>
      </dgm:t>
    </dgm:pt>
    <dgm:pt modelId="{8FF6B4CF-1F51-43D1-8B61-A101FD54A7F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P</a:t>
          </a:r>
          <a:endParaRPr lang="id-ID" b="1" dirty="0"/>
        </a:p>
      </dgm:t>
    </dgm:pt>
    <dgm:pt modelId="{EA792273-AEB6-4399-A0F9-06EAF263DEAC}" type="sibTrans" cxnId="{F31B271A-191D-4415-B534-79505551D9F8}">
      <dgm:prSet/>
      <dgm:spPr/>
      <dgm:t>
        <a:bodyPr/>
        <a:lstStyle/>
        <a:p>
          <a:endParaRPr lang="id-ID"/>
        </a:p>
      </dgm:t>
    </dgm:pt>
    <dgm:pt modelId="{2D4B2887-81C6-4961-A78B-D8D16F0F9269}" type="parTrans" cxnId="{F31B271A-191D-4415-B534-79505551D9F8}">
      <dgm:prSet/>
      <dgm:spPr/>
      <dgm:t>
        <a:bodyPr/>
        <a:lstStyle/>
        <a:p>
          <a:endParaRPr lang="id-ID"/>
        </a:p>
      </dgm:t>
    </dgm:pt>
    <dgm:pt modelId="{B5FAEBA5-EB0A-41D7-8EDB-1262AD29EFFE}" type="pres">
      <dgm:prSet presAssocID="{B6E0FA8B-F499-4A8A-9759-A3AFE5B587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BBF4D8-0024-4083-803D-F0A1128EDCFD}" type="pres">
      <dgm:prSet presAssocID="{74BBD361-1293-48D9-A620-6C24DCFB90A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22762-D512-4CF5-81BC-9ABF2A4056E6}" type="pres">
      <dgm:prSet presAssocID="{64A407CF-5327-43C6-AADD-A928D112110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99A9945-D857-4257-8BCC-B27A6EEB0390}" type="pres">
      <dgm:prSet presAssocID="{64A407CF-5327-43C6-AADD-A928D112110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86CEC1C-0217-4501-B3A2-A6C8E2711CED}" type="pres">
      <dgm:prSet presAssocID="{8FF6B4CF-1F51-43D1-8B61-A101FD54A7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08522-8348-49DA-B318-0F2B64B8005E}" type="pres">
      <dgm:prSet presAssocID="{EA792273-AEB6-4399-A0F9-06EAF263DEA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C75150F-32B2-448A-8267-1C341123FA99}" type="pres">
      <dgm:prSet presAssocID="{EA792273-AEB6-4399-A0F9-06EAF263DEA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E758776-BE7E-413B-9C6D-D6E099DCC822}" type="pres">
      <dgm:prSet presAssocID="{F452EC4D-75A7-4344-A7A7-3684FF24296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CC5B1-9F98-4B01-8F80-AA496C2B1E11}" type="pres">
      <dgm:prSet presAssocID="{9874EA22-FEC5-4367-95CF-99E235F1322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AC89C4C-AF29-46D4-B5B0-D31E30CED438}" type="pres">
      <dgm:prSet presAssocID="{9874EA22-FEC5-4367-95CF-99E235F1322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8AD8AA4-8BF4-1D42-A98C-24621A5C5EE2}" type="presOf" srcId="{B6E0FA8B-F499-4A8A-9759-A3AFE5B587B1}" destId="{B5FAEBA5-EB0A-41D7-8EDB-1262AD29EFFE}" srcOrd="0" destOrd="0" presId="urn:microsoft.com/office/officeart/2005/8/layout/cycle2"/>
    <dgm:cxn modelId="{FE3A50E0-E9A5-4AA3-B69B-8EBE3C51501F}" srcId="{B6E0FA8B-F499-4A8A-9759-A3AFE5B587B1}" destId="{F452EC4D-75A7-4344-A7A7-3684FF242966}" srcOrd="2" destOrd="0" parTransId="{F5E590B7-5144-4F36-BA82-CE7C21A1D7B7}" sibTransId="{9874EA22-FEC5-4367-95CF-99E235F1322B}"/>
    <dgm:cxn modelId="{F31B271A-191D-4415-B534-79505551D9F8}" srcId="{B6E0FA8B-F499-4A8A-9759-A3AFE5B587B1}" destId="{8FF6B4CF-1F51-43D1-8B61-A101FD54A7FC}" srcOrd="1" destOrd="0" parTransId="{2D4B2887-81C6-4961-A78B-D8D16F0F9269}" sibTransId="{EA792273-AEB6-4399-A0F9-06EAF263DEAC}"/>
    <dgm:cxn modelId="{C578A777-5C8A-4C4A-B30F-5D9C881D8A73}" type="presOf" srcId="{EA792273-AEB6-4399-A0F9-06EAF263DEAC}" destId="{C9E08522-8348-49DA-B318-0F2B64B8005E}" srcOrd="0" destOrd="0" presId="urn:microsoft.com/office/officeart/2005/8/layout/cycle2"/>
    <dgm:cxn modelId="{470A133C-B202-714A-92F2-DBB60D798372}" type="presOf" srcId="{64A407CF-5327-43C6-AADD-A928D112110F}" destId="{899A9945-D857-4257-8BCC-B27A6EEB0390}" srcOrd="1" destOrd="0" presId="urn:microsoft.com/office/officeart/2005/8/layout/cycle2"/>
    <dgm:cxn modelId="{1995EEC8-8055-7346-B348-315785AA02E2}" type="presOf" srcId="{74BBD361-1293-48D9-A620-6C24DCFB90AD}" destId="{F0BBF4D8-0024-4083-803D-F0A1128EDCFD}" srcOrd="0" destOrd="0" presId="urn:microsoft.com/office/officeart/2005/8/layout/cycle2"/>
    <dgm:cxn modelId="{E469D967-61D2-8A41-B7E6-76B03BF642EA}" type="presOf" srcId="{9874EA22-FEC5-4367-95CF-99E235F1322B}" destId="{1AC89C4C-AF29-46D4-B5B0-D31E30CED438}" srcOrd="1" destOrd="0" presId="urn:microsoft.com/office/officeart/2005/8/layout/cycle2"/>
    <dgm:cxn modelId="{7A379E78-0F2B-5C44-85AB-6434DBFB9F1F}" type="presOf" srcId="{EA792273-AEB6-4399-A0F9-06EAF263DEAC}" destId="{9C75150F-32B2-448A-8267-1C341123FA99}" srcOrd="1" destOrd="0" presId="urn:microsoft.com/office/officeart/2005/8/layout/cycle2"/>
    <dgm:cxn modelId="{06FE24D9-2D2C-0645-85F8-BE6FE0A8895A}" type="presOf" srcId="{9874EA22-FEC5-4367-95CF-99E235F1322B}" destId="{7FBCC5B1-9F98-4B01-8F80-AA496C2B1E11}" srcOrd="0" destOrd="0" presId="urn:microsoft.com/office/officeart/2005/8/layout/cycle2"/>
    <dgm:cxn modelId="{85F210C7-07B9-2A47-B900-27A6C592E599}" type="presOf" srcId="{F452EC4D-75A7-4344-A7A7-3684FF242966}" destId="{7E758776-BE7E-413B-9C6D-D6E099DCC822}" srcOrd="0" destOrd="0" presId="urn:microsoft.com/office/officeart/2005/8/layout/cycle2"/>
    <dgm:cxn modelId="{2499F9FE-0685-4F5E-9C6E-FA05CAC4A25B}" srcId="{B6E0FA8B-F499-4A8A-9759-A3AFE5B587B1}" destId="{74BBD361-1293-48D9-A620-6C24DCFB90AD}" srcOrd="0" destOrd="0" parTransId="{A0450466-B399-4B4B-8877-D892ED82412B}" sibTransId="{64A407CF-5327-43C6-AADD-A928D112110F}"/>
    <dgm:cxn modelId="{83E21BE9-5BC7-8C4C-9FC8-51C6081DEFCA}" type="presOf" srcId="{8FF6B4CF-1F51-43D1-8B61-A101FD54A7FC}" destId="{F86CEC1C-0217-4501-B3A2-A6C8E2711CED}" srcOrd="0" destOrd="0" presId="urn:microsoft.com/office/officeart/2005/8/layout/cycle2"/>
    <dgm:cxn modelId="{2E52B955-77BB-A64E-80B2-94F3D71438D3}" type="presOf" srcId="{64A407CF-5327-43C6-AADD-A928D112110F}" destId="{F9322762-D512-4CF5-81BC-9ABF2A4056E6}" srcOrd="0" destOrd="0" presId="urn:microsoft.com/office/officeart/2005/8/layout/cycle2"/>
    <dgm:cxn modelId="{4ABB390E-2474-1B47-A232-2363A990624B}" type="presParOf" srcId="{B5FAEBA5-EB0A-41D7-8EDB-1262AD29EFFE}" destId="{F0BBF4D8-0024-4083-803D-F0A1128EDCFD}" srcOrd="0" destOrd="0" presId="urn:microsoft.com/office/officeart/2005/8/layout/cycle2"/>
    <dgm:cxn modelId="{DD6B7C28-5E09-AA40-A1CF-726D3581081D}" type="presParOf" srcId="{B5FAEBA5-EB0A-41D7-8EDB-1262AD29EFFE}" destId="{F9322762-D512-4CF5-81BC-9ABF2A4056E6}" srcOrd="1" destOrd="0" presId="urn:microsoft.com/office/officeart/2005/8/layout/cycle2"/>
    <dgm:cxn modelId="{45333557-B747-4B48-9277-492150B0FE83}" type="presParOf" srcId="{F9322762-D512-4CF5-81BC-9ABF2A4056E6}" destId="{899A9945-D857-4257-8BCC-B27A6EEB0390}" srcOrd="0" destOrd="0" presId="urn:microsoft.com/office/officeart/2005/8/layout/cycle2"/>
    <dgm:cxn modelId="{C16C5CC4-46D6-6C48-8829-B5A63CEB9657}" type="presParOf" srcId="{B5FAEBA5-EB0A-41D7-8EDB-1262AD29EFFE}" destId="{F86CEC1C-0217-4501-B3A2-A6C8E2711CED}" srcOrd="2" destOrd="0" presId="urn:microsoft.com/office/officeart/2005/8/layout/cycle2"/>
    <dgm:cxn modelId="{D1609757-FF0B-CB43-8334-80565051F560}" type="presParOf" srcId="{B5FAEBA5-EB0A-41D7-8EDB-1262AD29EFFE}" destId="{C9E08522-8348-49DA-B318-0F2B64B8005E}" srcOrd="3" destOrd="0" presId="urn:microsoft.com/office/officeart/2005/8/layout/cycle2"/>
    <dgm:cxn modelId="{C57919EF-0E47-144E-9884-75B4B5E8AD0C}" type="presParOf" srcId="{C9E08522-8348-49DA-B318-0F2B64B8005E}" destId="{9C75150F-32B2-448A-8267-1C341123FA99}" srcOrd="0" destOrd="0" presId="urn:microsoft.com/office/officeart/2005/8/layout/cycle2"/>
    <dgm:cxn modelId="{09BC422F-86BB-8447-8975-C8C1F399F08A}" type="presParOf" srcId="{B5FAEBA5-EB0A-41D7-8EDB-1262AD29EFFE}" destId="{7E758776-BE7E-413B-9C6D-D6E099DCC822}" srcOrd="4" destOrd="0" presId="urn:microsoft.com/office/officeart/2005/8/layout/cycle2"/>
    <dgm:cxn modelId="{4259AFEE-FDA1-0146-996D-C7AA51A57C19}" type="presParOf" srcId="{B5FAEBA5-EB0A-41D7-8EDB-1262AD29EFFE}" destId="{7FBCC5B1-9F98-4B01-8F80-AA496C2B1E11}" srcOrd="5" destOrd="0" presId="urn:microsoft.com/office/officeart/2005/8/layout/cycle2"/>
    <dgm:cxn modelId="{242DD0A7-7726-B54B-9CCF-9EC22FAA98C7}" type="presParOf" srcId="{7FBCC5B1-9F98-4B01-8F80-AA496C2B1E11}" destId="{1AC89C4C-AF29-46D4-B5B0-D31E30CED43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E0FA8B-F499-4A8A-9759-A3AFE5B587B1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id-ID"/>
        </a:p>
      </dgm:t>
    </dgm:pt>
    <dgm:pt modelId="{74BBD361-1293-48D9-A620-6C24DCFB90AD}">
      <dgm:prSet phldrT="[Text]"/>
      <dgm:spPr/>
      <dgm:t>
        <a:bodyPr/>
        <a:lstStyle/>
        <a:p>
          <a:r>
            <a:rPr lang="en-US" b="1" dirty="0"/>
            <a:t>P</a:t>
          </a:r>
          <a:endParaRPr lang="id-ID" b="1" dirty="0"/>
        </a:p>
      </dgm:t>
    </dgm:pt>
    <dgm:pt modelId="{A0450466-B399-4B4B-8877-D892ED82412B}" type="parTrans" cxnId="{2499F9FE-0685-4F5E-9C6E-FA05CAC4A25B}">
      <dgm:prSet/>
      <dgm:spPr/>
      <dgm:t>
        <a:bodyPr/>
        <a:lstStyle/>
        <a:p>
          <a:endParaRPr lang="id-ID"/>
        </a:p>
      </dgm:t>
    </dgm:pt>
    <dgm:pt modelId="{64A407CF-5327-43C6-AADD-A928D112110F}" type="sibTrans" cxnId="{2499F9FE-0685-4F5E-9C6E-FA05CAC4A25B}">
      <dgm:prSet/>
      <dgm:spPr/>
      <dgm:t>
        <a:bodyPr/>
        <a:lstStyle/>
        <a:p>
          <a:endParaRPr lang="id-ID"/>
        </a:p>
      </dgm:t>
    </dgm:pt>
    <dgm:pt modelId="{8FF6B4CF-1F51-43D1-8B61-A101FD54A7FC}">
      <dgm:prSet phldrT="[Text]"/>
      <dgm:spPr/>
      <dgm:t>
        <a:bodyPr/>
        <a:lstStyle/>
        <a:p>
          <a:r>
            <a:rPr lang="en-US" b="1" dirty="0"/>
            <a:t>P</a:t>
          </a:r>
          <a:endParaRPr lang="id-ID" b="1" dirty="0"/>
        </a:p>
      </dgm:t>
    </dgm:pt>
    <dgm:pt modelId="{2D4B2887-81C6-4961-A78B-D8D16F0F9269}" type="parTrans" cxnId="{F31B271A-191D-4415-B534-79505551D9F8}">
      <dgm:prSet/>
      <dgm:spPr/>
      <dgm:t>
        <a:bodyPr/>
        <a:lstStyle/>
        <a:p>
          <a:endParaRPr lang="id-ID"/>
        </a:p>
      </dgm:t>
    </dgm:pt>
    <dgm:pt modelId="{EA792273-AEB6-4399-A0F9-06EAF263DEAC}" type="sibTrans" cxnId="{F31B271A-191D-4415-B534-79505551D9F8}">
      <dgm:prSet/>
      <dgm:spPr/>
      <dgm:t>
        <a:bodyPr/>
        <a:lstStyle/>
        <a:p>
          <a:endParaRPr lang="id-ID"/>
        </a:p>
      </dgm:t>
    </dgm:pt>
    <dgm:pt modelId="{4AEE9E5C-EB38-4079-BC82-47F98940B992}">
      <dgm:prSet phldrT="[Text]"/>
      <dgm:spPr/>
      <dgm:t>
        <a:bodyPr/>
        <a:lstStyle/>
        <a:p>
          <a:r>
            <a:rPr lang="en-US" b="1"/>
            <a:t>E</a:t>
          </a:r>
          <a:endParaRPr lang="id-ID" b="1"/>
        </a:p>
      </dgm:t>
    </dgm:pt>
    <dgm:pt modelId="{747B3759-AB27-4FD5-B065-038A31D06BDE}" type="parTrans" cxnId="{396B1A0B-9B18-4758-9D60-FC0D3BE3E88C}">
      <dgm:prSet/>
      <dgm:spPr/>
      <dgm:t>
        <a:bodyPr/>
        <a:lstStyle/>
        <a:p>
          <a:endParaRPr lang="id-ID"/>
        </a:p>
      </dgm:t>
    </dgm:pt>
    <dgm:pt modelId="{7F8295D9-7F3A-47D1-8FB8-24D6C672585C}" type="sibTrans" cxnId="{396B1A0B-9B18-4758-9D60-FC0D3BE3E88C}">
      <dgm:prSet/>
      <dgm:spPr/>
      <dgm:t>
        <a:bodyPr/>
        <a:lstStyle/>
        <a:p>
          <a:endParaRPr lang="id-ID"/>
        </a:p>
      </dgm:t>
    </dgm:pt>
    <dgm:pt modelId="{F452EC4D-75A7-4344-A7A7-3684FF242966}">
      <dgm:prSet phldrT="[Text]"/>
      <dgm:spPr/>
      <dgm:t>
        <a:bodyPr/>
        <a:lstStyle/>
        <a:p>
          <a:r>
            <a:rPr lang="en-US" b="1"/>
            <a:t>P</a:t>
          </a:r>
          <a:endParaRPr lang="id-ID" b="1"/>
        </a:p>
      </dgm:t>
    </dgm:pt>
    <dgm:pt modelId="{F5E590B7-5144-4F36-BA82-CE7C21A1D7B7}" type="parTrans" cxnId="{FE3A50E0-E9A5-4AA3-B69B-8EBE3C51501F}">
      <dgm:prSet/>
      <dgm:spPr/>
      <dgm:t>
        <a:bodyPr/>
        <a:lstStyle/>
        <a:p>
          <a:endParaRPr lang="id-ID"/>
        </a:p>
      </dgm:t>
    </dgm:pt>
    <dgm:pt modelId="{9874EA22-FEC5-4367-95CF-99E235F1322B}" type="sibTrans" cxnId="{FE3A50E0-E9A5-4AA3-B69B-8EBE3C51501F}">
      <dgm:prSet/>
      <dgm:spPr/>
      <dgm:t>
        <a:bodyPr/>
        <a:lstStyle/>
        <a:p>
          <a:endParaRPr lang="id-ID"/>
        </a:p>
      </dgm:t>
    </dgm:pt>
    <dgm:pt modelId="{44FD7078-2EA6-4280-9CCB-4AD4963DCDF0}">
      <dgm:prSet phldrT="[Text]"/>
      <dgm:spPr/>
      <dgm:t>
        <a:bodyPr/>
        <a:lstStyle/>
        <a:p>
          <a:r>
            <a:rPr lang="en-US" b="1"/>
            <a:t>P</a:t>
          </a:r>
          <a:endParaRPr lang="id-ID" b="1"/>
        </a:p>
      </dgm:t>
    </dgm:pt>
    <dgm:pt modelId="{A0882975-FA98-40CD-A335-86A787E1813E}" type="parTrans" cxnId="{F5728997-F85B-4EA4-AB6F-284DB287BCB2}">
      <dgm:prSet/>
      <dgm:spPr/>
      <dgm:t>
        <a:bodyPr/>
        <a:lstStyle/>
        <a:p>
          <a:endParaRPr lang="id-ID"/>
        </a:p>
      </dgm:t>
    </dgm:pt>
    <dgm:pt modelId="{CBFC5BBE-2A10-4214-B530-80B654B124C0}" type="sibTrans" cxnId="{F5728997-F85B-4EA4-AB6F-284DB287BCB2}">
      <dgm:prSet/>
      <dgm:spPr/>
      <dgm:t>
        <a:bodyPr/>
        <a:lstStyle/>
        <a:p>
          <a:endParaRPr lang="id-ID"/>
        </a:p>
      </dgm:t>
    </dgm:pt>
    <dgm:pt modelId="{B5FAEBA5-EB0A-41D7-8EDB-1262AD29EFFE}" type="pres">
      <dgm:prSet presAssocID="{B6E0FA8B-F499-4A8A-9759-A3AFE5B587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BBF4D8-0024-4083-803D-F0A1128EDCFD}" type="pres">
      <dgm:prSet presAssocID="{74BBD361-1293-48D9-A620-6C24DCFB90A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22762-D512-4CF5-81BC-9ABF2A4056E6}" type="pres">
      <dgm:prSet presAssocID="{64A407CF-5327-43C6-AADD-A928D112110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99A9945-D857-4257-8BCC-B27A6EEB0390}" type="pres">
      <dgm:prSet presAssocID="{64A407CF-5327-43C6-AADD-A928D112110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86CEC1C-0217-4501-B3A2-A6C8E2711CED}" type="pres">
      <dgm:prSet presAssocID="{8FF6B4CF-1F51-43D1-8B61-A101FD54A7FC}" presName="node" presStyleLbl="node1" presStyleIdx="1" presStyleCnt="5" custRadScaleRad="118425" custRadScaleInc="7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08522-8348-49DA-B318-0F2B64B8005E}" type="pres">
      <dgm:prSet presAssocID="{EA792273-AEB6-4399-A0F9-06EAF263DEAC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C75150F-32B2-448A-8267-1C341123FA99}" type="pres">
      <dgm:prSet presAssocID="{EA792273-AEB6-4399-A0F9-06EAF263DEA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06FF06E-3030-47BE-9631-87F5F5691E24}" type="pres">
      <dgm:prSet presAssocID="{4AEE9E5C-EB38-4079-BC82-47F98940B99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8F944-0D40-4011-9E0E-BBC58A574FB3}" type="pres">
      <dgm:prSet presAssocID="{7F8295D9-7F3A-47D1-8FB8-24D6C672585C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CB8C9FF-C0DD-4282-9C8C-835A1A58511B}" type="pres">
      <dgm:prSet presAssocID="{7F8295D9-7F3A-47D1-8FB8-24D6C672585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E758776-BE7E-413B-9C6D-D6E099DCC822}" type="pres">
      <dgm:prSet presAssocID="{F452EC4D-75A7-4344-A7A7-3684FF24296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CC5B1-9F98-4B01-8F80-AA496C2B1E11}" type="pres">
      <dgm:prSet presAssocID="{9874EA22-FEC5-4367-95CF-99E235F1322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AC89C4C-AF29-46D4-B5B0-D31E30CED438}" type="pres">
      <dgm:prSet presAssocID="{9874EA22-FEC5-4367-95CF-99E235F1322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126B49A-D226-4446-B72F-AC950948E40A}" type="pres">
      <dgm:prSet presAssocID="{44FD7078-2EA6-4280-9CCB-4AD4963DCDF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06301-D506-4C45-ABB5-89A1C9933507}" type="pres">
      <dgm:prSet presAssocID="{CBFC5BBE-2A10-4214-B530-80B654B124C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0CE978F-440D-4CD3-8654-CE87C5E1D668}" type="pres">
      <dgm:prSet presAssocID="{CBFC5BBE-2A10-4214-B530-80B654B124C0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D0957B8C-CC12-9747-AE4D-4BC8236A4B04}" type="presOf" srcId="{8FF6B4CF-1F51-43D1-8B61-A101FD54A7FC}" destId="{F86CEC1C-0217-4501-B3A2-A6C8E2711CED}" srcOrd="0" destOrd="0" presId="urn:microsoft.com/office/officeart/2005/8/layout/cycle2"/>
    <dgm:cxn modelId="{FF71194A-927A-E248-A83B-C3EDACA0E289}" type="presOf" srcId="{F452EC4D-75A7-4344-A7A7-3684FF242966}" destId="{7E758776-BE7E-413B-9C6D-D6E099DCC822}" srcOrd="0" destOrd="0" presId="urn:microsoft.com/office/officeart/2005/8/layout/cycle2"/>
    <dgm:cxn modelId="{8DADC7E7-4C67-0F4A-8EC1-5E4043BF258F}" type="presOf" srcId="{CBFC5BBE-2A10-4214-B530-80B654B124C0}" destId="{96606301-D506-4C45-ABB5-89A1C9933507}" srcOrd="0" destOrd="0" presId="urn:microsoft.com/office/officeart/2005/8/layout/cycle2"/>
    <dgm:cxn modelId="{2499F9FE-0685-4F5E-9C6E-FA05CAC4A25B}" srcId="{B6E0FA8B-F499-4A8A-9759-A3AFE5B587B1}" destId="{74BBD361-1293-48D9-A620-6C24DCFB90AD}" srcOrd="0" destOrd="0" parTransId="{A0450466-B399-4B4B-8877-D892ED82412B}" sibTransId="{64A407CF-5327-43C6-AADD-A928D112110F}"/>
    <dgm:cxn modelId="{2CA31203-C982-5F43-B3E5-E6F99868BAC8}" type="presOf" srcId="{CBFC5BBE-2A10-4214-B530-80B654B124C0}" destId="{20CE978F-440D-4CD3-8654-CE87C5E1D668}" srcOrd="1" destOrd="0" presId="urn:microsoft.com/office/officeart/2005/8/layout/cycle2"/>
    <dgm:cxn modelId="{D36306A2-1E34-EC43-B55E-78142BF3EC9B}" type="presOf" srcId="{64A407CF-5327-43C6-AADD-A928D112110F}" destId="{F9322762-D512-4CF5-81BC-9ABF2A4056E6}" srcOrd="0" destOrd="0" presId="urn:microsoft.com/office/officeart/2005/8/layout/cycle2"/>
    <dgm:cxn modelId="{B089F5C0-1889-4F44-91A5-F59BA98A20DB}" type="presOf" srcId="{44FD7078-2EA6-4280-9CCB-4AD4963DCDF0}" destId="{D126B49A-D226-4446-B72F-AC950948E40A}" srcOrd="0" destOrd="0" presId="urn:microsoft.com/office/officeart/2005/8/layout/cycle2"/>
    <dgm:cxn modelId="{DFA25DBB-C658-564E-B608-AAE39DD16192}" type="presOf" srcId="{74BBD361-1293-48D9-A620-6C24DCFB90AD}" destId="{F0BBF4D8-0024-4083-803D-F0A1128EDCFD}" srcOrd="0" destOrd="0" presId="urn:microsoft.com/office/officeart/2005/8/layout/cycle2"/>
    <dgm:cxn modelId="{FE3A50E0-E9A5-4AA3-B69B-8EBE3C51501F}" srcId="{B6E0FA8B-F499-4A8A-9759-A3AFE5B587B1}" destId="{F452EC4D-75A7-4344-A7A7-3684FF242966}" srcOrd="3" destOrd="0" parTransId="{F5E590B7-5144-4F36-BA82-CE7C21A1D7B7}" sibTransId="{9874EA22-FEC5-4367-95CF-99E235F1322B}"/>
    <dgm:cxn modelId="{FF20CCD8-D4F7-8A4F-8C6C-C45C6E7753C4}" type="presOf" srcId="{9874EA22-FEC5-4367-95CF-99E235F1322B}" destId="{1AC89C4C-AF29-46D4-B5B0-D31E30CED438}" srcOrd="1" destOrd="0" presId="urn:microsoft.com/office/officeart/2005/8/layout/cycle2"/>
    <dgm:cxn modelId="{B968ED50-8F97-BA44-8094-0FA47E4A3B3E}" type="presOf" srcId="{EA792273-AEB6-4399-A0F9-06EAF263DEAC}" destId="{9C75150F-32B2-448A-8267-1C341123FA99}" srcOrd="1" destOrd="0" presId="urn:microsoft.com/office/officeart/2005/8/layout/cycle2"/>
    <dgm:cxn modelId="{547AC15C-5893-694D-B77A-2736FA9156C3}" type="presOf" srcId="{EA792273-AEB6-4399-A0F9-06EAF263DEAC}" destId="{C9E08522-8348-49DA-B318-0F2B64B8005E}" srcOrd="0" destOrd="0" presId="urn:microsoft.com/office/officeart/2005/8/layout/cycle2"/>
    <dgm:cxn modelId="{797AE6EF-5A01-E34D-ACD6-FCA4C7FDDE2F}" type="presOf" srcId="{64A407CF-5327-43C6-AADD-A928D112110F}" destId="{899A9945-D857-4257-8BCC-B27A6EEB0390}" srcOrd="1" destOrd="0" presId="urn:microsoft.com/office/officeart/2005/8/layout/cycle2"/>
    <dgm:cxn modelId="{F5728997-F85B-4EA4-AB6F-284DB287BCB2}" srcId="{B6E0FA8B-F499-4A8A-9759-A3AFE5B587B1}" destId="{44FD7078-2EA6-4280-9CCB-4AD4963DCDF0}" srcOrd="4" destOrd="0" parTransId="{A0882975-FA98-40CD-A335-86A787E1813E}" sibTransId="{CBFC5BBE-2A10-4214-B530-80B654B124C0}"/>
    <dgm:cxn modelId="{91E60901-9256-0142-951F-A94253F9B0FD}" type="presOf" srcId="{7F8295D9-7F3A-47D1-8FB8-24D6C672585C}" destId="{DF68F944-0D40-4011-9E0E-BBC58A574FB3}" srcOrd="0" destOrd="0" presId="urn:microsoft.com/office/officeart/2005/8/layout/cycle2"/>
    <dgm:cxn modelId="{319C61E3-EE4E-174F-84FC-28FB6054A102}" type="presOf" srcId="{B6E0FA8B-F499-4A8A-9759-A3AFE5B587B1}" destId="{B5FAEBA5-EB0A-41D7-8EDB-1262AD29EFFE}" srcOrd="0" destOrd="0" presId="urn:microsoft.com/office/officeart/2005/8/layout/cycle2"/>
    <dgm:cxn modelId="{78011CC1-CC5A-B544-8CB4-DFBE5FBC1F12}" type="presOf" srcId="{4AEE9E5C-EB38-4079-BC82-47F98940B992}" destId="{506FF06E-3030-47BE-9631-87F5F5691E24}" srcOrd="0" destOrd="0" presId="urn:microsoft.com/office/officeart/2005/8/layout/cycle2"/>
    <dgm:cxn modelId="{F31B271A-191D-4415-B534-79505551D9F8}" srcId="{B6E0FA8B-F499-4A8A-9759-A3AFE5B587B1}" destId="{8FF6B4CF-1F51-43D1-8B61-A101FD54A7FC}" srcOrd="1" destOrd="0" parTransId="{2D4B2887-81C6-4961-A78B-D8D16F0F9269}" sibTransId="{EA792273-AEB6-4399-A0F9-06EAF263DEAC}"/>
    <dgm:cxn modelId="{396B1A0B-9B18-4758-9D60-FC0D3BE3E88C}" srcId="{B6E0FA8B-F499-4A8A-9759-A3AFE5B587B1}" destId="{4AEE9E5C-EB38-4079-BC82-47F98940B992}" srcOrd="2" destOrd="0" parTransId="{747B3759-AB27-4FD5-B065-038A31D06BDE}" sibTransId="{7F8295D9-7F3A-47D1-8FB8-24D6C672585C}"/>
    <dgm:cxn modelId="{437FBB3A-2C70-6F48-8A9D-0E18E6EB3D10}" type="presOf" srcId="{7F8295D9-7F3A-47D1-8FB8-24D6C672585C}" destId="{ACB8C9FF-C0DD-4282-9C8C-835A1A58511B}" srcOrd="1" destOrd="0" presId="urn:microsoft.com/office/officeart/2005/8/layout/cycle2"/>
    <dgm:cxn modelId="{93EE2980-A6F9-2B45-88BD-D3038226A046}" type="presOf" srcId="{9874EA22-FEC5-4367-95CF-99E235F1322B}" destId="{7FBCC5B1-9F98-4B01-8F80-AA496C2B1E11}" srcOrd="0" destOrd="0" presId="urn:microsoft.com/office/officeart/2005/8/layout/cycle2"/>
    <dgm:cxn modelId="{5C94FA30-F4BC-1F4C-981D-516B147B62CE}" type="presParOf" srcId="{B5FAEBA5-EB0A-41D7-8EDB-1262AD29EFFE}" destId="{F0BBF4D8-0024-4083-803D-F0A1128EDCFD}" srcOrd="0" destOrd="0" presId="urn:microsoft.com/office/officeart/2005/8/layout/cycle2"/>
    <dgm:cxn modelId="{A2553597-1302-A340-A642-CB0C8DC8BFE2}" type="presParOf" srcId="{B5FAEBA5-EB0A-41D7-8EDB-1262AD29EFFE}" destId="{F9322762-D512-4CF5-81BC-9ABF2A4056E6}" srcOrd="1" destOrd="0" presId="urn:microsoft.com/office/officeart/2005/8/layout/cycle2"/>
    <dgm:cxn modelId="{7D2EDC67-F803-CD49-BB2D-BC1811C07956}" type="presParOf" srcId="{F9322762-D512-4CF5-81BC-9ABF2A4056E6}" destId="{899A9945-D857-4257-8BCC-B27A6EEB0390}" srcOrd="0" destOrd="0" presId="urn:microsoft.com/office/officeart/2005/8/layout/cycle2"/>
    <dgm:cxn modelId="{4E12AA86-C719-8B49-8B01-BB66FE0A3D92}" type="presParOf" srcId="{B5FAEBA5-EB0A-41D7-8EDB-1262AD29EFFE}" destId="{F86CEC1C-0217-4501-B3A2-A6C8E2711CED}" srcOrd="2" destOrd="0" presId="urn:microsoft.com/office/officeart/2005/8/layout/cycle2"/>
    <dgm:cxn modelId="{D40D6356-5512-7C47-A189-9FE445168A64}" type="presParOf" srcId="{B5FAEBA5-EB0A-41D7-8EDB-1262AD29EFFE}" destId="{C9E08522-8348-49DA-B318-0F2B64B8005E}" srcOrd="3" destOrd="0" presId="urn:microsoft.com/office/officeart/2005/8/layout/cycle2"/>
    <dgm:cxn modelId="{BBBFE7B8-7006-AF4B-A1D7-ADF3B7060AC3}" type="presParOf" srcId="{C9E08522-8348-49DA-B318-0F2B64B8005E}" destId="{9C75150F-32B2-448A-8267-1C341123FA99}" srcOrd="0" destOrd="0" presId="urn:microsoft.com/office/officeart/2005/8/layout/cycle2"/>
    <dgm:cxn modelId="{B17B9BCB-9672-FA45-A092-AA3B3FEA0D63}" type="presParOf" srcId="{B5FAEBA5-EB0A-41D7-8EDB-1262AD29EFFE}" destId="{506FF06E-3030-47BE-9631-87F5F5691E24}" srcOrd="4" destOrd="0" presId="urn:microsoft.com/office/officeart/2005/8/layout/cycle2"/>
    <dgm:cxn modelId="{82814C7E-940F-7B4B-90EA-98424485C68D}" type="presParOf" srcId="{B5FAEBA5-EB0A-41D7-8EDB-1262AD29EFFE}" destId="{DF68F944-0D40-4011-9E0E-BBC58A574FB3}" srcOrd="5" destOrd="0" presId="urn:microsoft.com/office/officeart/2005/8/layout/cycle2"/>
    <dgm:cxn modelId="{37FA3E1B-6FBF-C840-B36A-0943F4D3792B}" type="presParOf" srcId="{DF68F944-0D40-4011-9E0E-BBC58A574FB3}" destId="{ACB8C9FF-C0DD-4282-9C8C-835A1A58511B}" srcOrd="0" destOrd="0" presId="urn:microsoft.com/office/officeart/2005/8/layout/cycle2"/>
    <dgm:cxn modelId="{005F2451-2FAA-074B-9356-33D265104A33}" type="presParOf" srcId="{B5FAEBA5-EB0A-41D7-8EDB-1262AD29EFFE}" destId="{7E758776-BE7E-413B-9C6D-D6E099DCC822}" srcOrd="6" destOrd="0" presId="urn:microsoft.com/office/officeart/2005/8/layout/cycle2"/>
    <dgm:cxn modelId="{0E8BC749-9530-C94E-8598-3A22C1468733}" type="presParOf" srcId="{B5FAEBA5-EB0A-41D7-8EDB-1262AD29EFFE}" destId="{7FBCC5B1-9F98-4B01-8F80-AA496C2B1E11}" srcOrd="7" destOrd="0" presId="urn:microsoft.com/office/officeart/2005/8/layout/cycle2"/>
    <dgm:cxn modelId="{94E189E6-B078-5241-BCAA-D2DE49685AB2}" type="presParOf" srcId="{7FBCC5B1-9F98-4B01-8F80-AA496C2B1E11}" destId="{1AC89C4C-AF29-46D4-B5B0-D31E30CED438}" srcOrd="0" destOrd="0" presId="urn:microsoft.com/office/officeart/2005/8/layout/cycle2"/>
    <dgm:cxn modelId="{83038C29-8A58-3C4D-A0E6-7E5CA4B08DB5}" type="presParOf" srcId="{B5FAEBA5-EB0A-41D7-8EDB-1262AD29EFFE}" destId="{D126B49A-D226-4446-B72F-AC950948E40A}" srcOrd="8" destOrd="0" presId="urn:microsoft.com/office/officeart/2005/8/layout/cycle2"/>
    <dgm:cxn modelId="{0FD22146-1613-5F4B-8796-29AA865F1074}" type="presParOf" srcId="{B5FAEBA5-EB0A-41D7-8EDB-1262AD29EFFE}" destId="{96606301-D506-4C45-ABB5-89A1C9933507}" srcOrd="9" destOrd="0" presId="urn:microsoft.com/office/officeart/2005/8/layout/cycle2"/>
    <dgm:cxn modelId="{CE9D41B7-05D7-4C4E-ADD8-D636C8BFF633}" type="presParOf" srcId="{96606301-D506-4C45-ABB5-89A1C9933507}" destId="{20CE978F-440D-4CD3-8654-CE87C5E1D66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E0FA8B-F499-4A8A-9759-A3AFE5B587B1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id-ID"/>
        </a:p>
      </dgm:t>
    </dgm:pt>
    <dgm:pt modelId="{74BBD361-1293-48D9-A620-6C24DCFB90AD}">
      <dgm:prSet phldrT="[Text]"/>
      <dgm:spPr/>
      <dgm:t>
        <a:bodyPr/>
        <a:lstStyle/>
        <a:p>
          <a:r>
            <a:rPr lang="en-US" b="1"/>
            <a:t>E</a:t>
          </a:r>
          <a:endParaRPr lang="id-ID" b="1" dirty="0"/>
        </a:p>
      </dgm:t>
    </dgm:pt>
    <dgm:pt modelId="{A0450466-B399-4B4B-8877-D892ED82412B}" type="parTrans" cxnId="{2499F9FE-0685-4F5E-9C6E-FA05CAC4A25B}">
      <dgm:prSet/>
      <dgm:spPr/>
      <dgm:t>
        <a:bodyPr/>
        <a:lstStyle/>
        <a:p>
          <a:endParaRPr lang="id-ID"/>
        </a:p>
      </dgm:t>
    </dgm:pt>
    <dgm:pt modelId="{64A407CF-5327-43C6-AADD-A928D112110F}" type="sibTrans" cxnId="{2499F9FE-0685-4F5E-9C6E-FA05CAC4A25B}">
      <dgm:prSet/>
      <dgm:spPr/>
      <dgm:t>
        <a:bodyPr/>
        <a:lstStyle/>
        <a:p>
          <a:endParaRPr lang="id-ID"/>
        </a:p>
      </dgm:t>
    </dgm:pt>
    <dgm:pt modelId="{F452EC4D-75A7-4344-A7A7-3684FF242966}">
      <dgm:prSet phldrT="[Text]"/>
      <dgm:spPr/>
      <dgm:t>
        <a:bodyPr/>
        <a:lstStyle/>
        <a:p>
          <a:r>
            <a:rPr lang="en-US" b="1"/>
            <a:t>P</a:t>
          </a:r>
          <a:endParaRPr lang="id-ID" b="1"/>
        </a:p>
      </dgm:t>
    </dgm:pt>
    <dgm:pt modelId="{9874EA22-FEC5-4367-95CF-99E235F1322B}" type="sibTrans" cxnId="{FE3A50E0-E9A5-4AA3-B69B-8EBE3C51501F}">
      <dgm:prSet/>
      <dgm:spPr>
        <a:solidFill>
          <a:srgbClr val="FFFF00"/>
        </a:solidFill>
      </dgm:spPr>
      <dgm:t>
        <a:bodyPr/>
        <a:lstStyle/>
        <a:p>
          <a:endParaRPr lang="id-ID"/>
        </a:p>
      </dgm:t>
    </dgm:pt>
    <dgm:pt modelId="{F5E590B7-5144-4F36-BA82-CE7C21A1D7B7}" type="parTrans" cxnId="{FE3A50E0-E9A5-4AA3-B69B-8EBE3C51501F}">
      <dgm:prSet/>
      <dgm:spPr/>
      <dgm:t>
        <a:bodyPr/>
        <a:lstStyle/>
        <a:p>
          <a:endParaRPr lang="id-ID"/>
        </a:p>
      </dgm:t>
    </dgm:pt>
    <dgm:pt modelId="{8FF6B4CF-1F51-43D1-8B61-A101FD54A7F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P</a:t>
          </a:r>
          <a:endParaRPr lang="id-ID" b="1" dirty="0"/>
        </a:p>
      </dgm:t>
    </dgm:pt>
    <dgm:pt modelId="{EA792273-AEB6-4399-A0F9-06EAF263DEAC}" type="sibTrans" cxnId="{F31B271A-191D-4415-B534-79505551D9F8}">
      <dgm:prSet/>
      <dgm:spPr/>
      <dgm:t>
        <a:bodyPr/>
        <a:lstStyle/>
        <a:p>
          <a:endParaRPr lang="id-ID"/>
        </a:p>
      </dgm:t>
    </dgm:pt>
    <dgm:pt modelId="{2D4B2887-81C6-4961-A78B-D8D16F0F9269}" type="parTrans" cxnId="{F31B271A-191D-4415-B534-79505551D9F8}">
      <dgm:prSet/>
      <dgm:spPr/>
      <dgm:t>
        <a:bodyPr/>
        <a:lstStyle/>
        <a:p>
          <a:endParaRPr lang="id-ID"/>
        </a:p>
      </dgm:t>
    </dgm:pt>
    <dgm:pt modelId="{B5FAEBA5-EB0A-41D7-8EDB-1262AD29EFFE}" type="pres">
      <dgm:prSet presAssocID="{B6E0FA8B-F499-4A8A-9759-A3AFE5B587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BBF4D8-0024-4083-803D-F0A1128EDCFD}" type="pres">
      <dgm:prSet presAssocID="{74BBD361-1293-48D9-A620-6C24DCFB90A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22762-D512-4CF5-81BC-9ABF2A4056E6}" type="pres">
      <dgm:prSet presAssocID="{64A407CF-5327-43C6-AADD-A928D112110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99A9945-D857-4257-8BCC-B27A6EEB0390}" type="pres">
      <dgm:prSet presAssocID="{64A407CF-5327-43C6-AADD-A928D112110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86CEC1C-0217-4501-B3A2-A6C8E2711CED}" type="pres">
      <dgm:prSet presAssocID="{8FF6B4CF-1F51-43D1-8B61-A101FD54A7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08522-8348-49DA-B318-0F2B64B8005E}" type="pres">
      <dgm:prSet presAssocID="{EA792273-AEB6-4399-A0F9-06EAF263DEA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C75150F-32B2-448A-8267-1C341123FA99}" type="pres">
      <dgm:prSet presAssocID="{EA792273-AEB6-4399-A0F9-06EAF263DEA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E758776-BE7E-413B-9C6D-D6E099DCC822}" type="pres">
      <dgm:prSet presAssocID="{F452EC4D-75A7-4344-A7A7-3684FF24296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CC5B1-9F98-4B01-8F80-AA496C2B1E11}" type="pres">
      <dgm:prSet presAssocID="{9874EA22-FEC5-4367-95CF-99E235F1322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AC89C4C-AF29-46D4-B5B0-D31E30CED438}" type="pres">
      <dgm:prSet presAssocID="{9874EA22-FEC5-4367-95CF-99E235F1322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8AD8AA4-8BF4-1D42-A98C-24621A5C5EE2}" type="presOf" srcId="{B6E0FA8B-F499-4A8A-9759-A3AFE5B587B1}" destId="{B5FAEBA5-EB0A-41D7-8EDB-1262AD29EFFE}" srcOrd="0" destOrd="0" presId="urn:microsoft.com/office/officeart/2005/8/layout/cycle2"/>
    <dgm:cxn modelId="{FE3A50E0-E9A5-4AA3-B69B-8EBE3C51501F}" srcId="{B6E0FA8B-F499-4A8A-9759-A3AFE5B587B1}" destId="{F452EC4D-75A7-4344-A7A7-3684FF242966}" srcOrd="2" destOrd="0" parTransId="{F5E590B7-5144-4F36-BA82-CE7C21A1D7B7}" sibTransId="{9874EA22-FEC5-4367-95CF-99E235F1322B}"/>
    <dgm:cxn modelId="{F31B271A-191D-4415-B534-79505551D9F8}" srcId="{B6E0FA8B-F499-4A8A-9759-A3AFE5B587B1}" destId="{8FF6B4CF-1F51-43D1-8B61-A101FD54A7FC}" srcOrd="1" destOrd="0" parTransId="{2D4B2887-81C6-4961-A78B-D8D16F0F9269}" sibTransId="{EA792273-AEB6-4399-A0F9-06EAF263DEAC}"/>
    <dgm:cxn modelId="{C578A777-5C8A-4C4A-B30F-5D9C881D8A73}" type="presOf" srcId="{EA792273-AEB6-4399-A0F9-06EAF263DEAC}" destId="{C9E08522-8348-49DA-B318-0F2B64B8005E}" srcOrd="0" destOrd="0" presId="urn:microsoft.com/office/officeart/2005/8/layout/cycle2"/>
    <dgm:cxn modelId="{470A133C-B202-714A-92F2-DBB60D798372}" type="presOf" srcId="{64A407CF-5327-43C6-AADD-A928D112110F}" destId="{899A9945-D857-4257-8BCC-B27A6EEB0390}" srcOrd="1" destOrd="0" presId="urn:microsoft.com/office/officeart/2005/8/layout/cycle2"/>
    <dgm:cxn modelId="{1995EEC8-8055-7346-B348-315785AA02E2}" type="presOf" srcId="{74BBD361-1293-48D9-A620-6C24DCFB90AD}" destId="{F0BBF4D8-0024-4083-803D-F0A1128EDCFD}" srcOrd="0" destOrd="0" presId="urn:microsoft.com/office/officeart/2005/8/layout/cycle2"/>
    <dgm:cxn modelId="{E469D967-61D2-8A41-B7E6-76B03BF642EA}" type="presOf" srcId="{9874EA22-FEC5-4367-95CF-99E235F1322B}" destId="{1AC89C4C-AF29-46D4-B5B0-D31E30CED438}" srcOrd="1" destOrd="0" presId="urn:microsoft.com/office/officeart/2005/8/layout/cycle2"/>
    <dgm:cxn modelId="{7A379E78-0F2B-5C44-85AB-6434DBFB9F1F}" type="presOf" srcId="{EA792273-AEB6-4399-A0F9-06EAF263DEAC}" destId="{9C75150F-32B2-448A-8267-1C341123FA99}" srcOrd="1" destOrd="0" presId="urn:microsoft.com/office/officeart/2005/8/layout/cycle2"/>
    <dgm:cxn modelId="{06FE24D9-2D2C-0645-85F8-BE6FE0A8895A}" type="presOf" srcId="{9874EA22-FEC5-4367-95CF-99E235F1322B}" destId="{7FBCC5B1-9F98-4B01-8F80-AA496C2B1E11}" srcOrd="0" destOrd="0" presId="urn:microsoft.com/office/officeart/2005/8/layout/cycle2"/>
    <dgm:cxn modelId="{85F210C7-07B9-2A47-B900-27A6C592E599}" type="presOf" srcId="{F452EC4D-75A7-4344-A7A7-3684FF242966}" destId="{7E758776-BE7E-413B-9C6D-D6E099DCC822}" srcOrd="0" destOrd="0" presId="urn:microsoft.com/office/officeart/2005/8/layout/cycle2"/>
    <dgm:cxn modelId="{2499F9FE-0685-4F5E-9C6E-FA05CAC4A25B}" srcId="{B6E0FA8B-F499-4A8A-9759-A3AFE5B587B1}" destId="{74BBD361-1293-48D9-A620-6C24DCFB90AD}" srcOrd="0" destOrd="0" parTransId="{A0450466-B399-4B4B-8877-D892ED82412B}" sibTransId="{64A407CF-5327-43C6-AADD-A928D112110F}"/>
    <dgm:cxn modelId="{83E21BE9-5BC7-8C4C-9FC8-51C6081DEFCA}" type="presOf" srcId="{8FF6B4CF-1F51-43D1-8B61-A101FD54A7FC}" destId="{F86CEC1C-0217-4501-B3A2-A6C8E2711CED}" srcOrd="0" destOrd="0" presId="urn:microsoft.com/office/officeart/2005/8/layout/cycle2"/>
    <dgm:cxn modelId="{2E52B955-77BB-A64E-80B2-94F3D71438D3}" type="presOf" srcId="{64A407CF-5327-43C6-AADD-A928D112110F}" destId="{F9322762-D512-4CF5-81BC-9ABF2A4056E6}" srcOrd="0" destOrd="0" presId="urn:microsoft.com/office/officeart/2005/8/layout/cycle2"/>
    <dgm:cxn modelId="{4ABB390E-2474-1B47-A232-2363A990624B}" type="presParOf" srcId="{B5FAEBA5-EB0A-41D7-8EDB-1262AD29EFFE}" destId="{F0BBF4D8-0024-4083-803D-F0A1128EDCFD}" srcOrd="0" destOrd="0" presId="urn:microsoft.com/office/officeart/2005/8/layout/cycle2"/>
    <dgm:cxn modelId="{DD6B7C28-5E09-AA40-A1CF-726D3581081D}" type="presParOf" srcId="{B5FAEBA5-EB0A-41D7-8EDB-1262AD29EFFE}" destId="{F9322762-D512-4CF5-81BC-9ABF2A4056E6}" srcOrd="1" destOrd="0" presId="urn:microsoft.com/office/officeart/2005/8/layout/cycle2"/>
    <dgm:cxn modelId="{45333557-B747-4B48-9277-492150B0FE83}" type="presParOf" srcId="{F9322762-D512-4CF5-81BC-9ABF2A4056E6}" destId="{899A9945-D857-4257-8BCC-B27A6EEB0390}" srcOrd="0" destOrd="0" presId="urn:microsoft.com/office/officeart/2005/8/layout/cycle2"/>
    <dgm:cxn modelId="{C16C5CC4-46D6-6C48-8829-B5A63CEB9657}" type="presParOf" srcId="{B5FAEBA5-EB0A-41D7-8EDB-1262AD29EFFE}" destId="{F86CEC1C-0217-4501-B3A2-A6C8E2711CED}" srcOrd="2" destOrd="0" presId="urn:microsoft.com/office/officeart/2005/8/layout/cycle2"/>
    <dgm:cxn modelId="{D1609757-FF0B-CB43-8334-80565051F560}" type="presParOf" srcId="{B5FAEBA5-EB0A-41D7-8EDB-1262AD29EFFE}" destId="{C9E08522-8348-49DA-B318-0F2B64B8005E}" srcOrd="3" destOrd="0" presId="urn:microsoft.com/office/officeart/2005/8/layout/cycle2"/>
    <dgm:cxn modelId="{C57919EF-0E47-144E-9884-75B4B5E8AD0C}" type="presParOf" srcId="{C9E08522-8348-49DA-B318-0F2B64B8005E}" destId="{9C75150F-32B2-448A-8267-1C341123FA99}" srcOrd="0" destOrd="0" presId="urn:microsoft.com/office/officeart/2005/8/layout/cycle2"/>
    <dgm:cxn modelId="{09BC422F-86BB-8447-8975-C8C1F399F08A}" type="presParOf" srcId="{B5FAEBA5-EB0A-41D7-8EDB-1262AD29EFFE}" destId="{7E758776-BE7E-413B-9C6D-D6E099DCC822}" srcOrd="4" destOrd="0" presId="urn:microsoft.com/office/officeart/2005/8/layout/cycle2"/>
    <dgm:cxn modelId="{4259AFEE-FDA1-0146-996D-C7AA51A57C19}" type="presParOf" srcId="{B5FAEBA5-EB0A-41D7-8EDB-1262AD29EFFE}" destId="{7FBCC5B1-9F98-4B01-8F80-AA496C2B1E11}" srcOrd="5" destOrd="0" presId="urn:microsoft.com/office/officeart/2005/8/layout/cycle2"/>
    <dgm:cxn modelId="{242DD0A7-7726-B54B-9CCF-9EC22FAA98C7}" type="presParOf" srcId="{7FBCC5B1-9F98-4B01-8F80-AA496C2B1E11}" destId="{1AC89C4C-AF29-46D4-B5B0-D31E30CED43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E0FA8B-F499-4A8A-9759-A3AFE5B587B1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id-ID"/>
        </a:p>
      </dgm:t>
    </dgm:pt>
    <dgm:pt modelId="{74BBD361-1293-48D9-A620-6C24DCFB90AD}">
      <dgm:prSet phldrT="[Text]"/>
      <dgm:spPr/>
      <dgm:t>
        <a:bodyPr/>
        <a:lstStyle/>
        <a:p>
          <a:r>
            <a:rPr lang="en-US" b="1" dirty="0"/>
            <a:t>P</a:t>
          </a:r>
          <a:endParaRPr lang="id-ID" b="1" dirty="0"/>
        </a:p>
      </dgm:t>
    </dgm:pt>
    <dgm:pt modelId="{A0450466-B399-4B4B-8877-D892ED82412B}" type="parTrans" cxnId="{2499F9FE-0685-4F5E-9C6E-FA05CAC4A25B}">
      <dgm:prSet/>
      <dgm:spPr/>
      <dgm:t>
        <a:bodyPr/>
        <a:lstStyle/>
        <a:p>
          <a:endParaRPr lang="id-ID"/>
        </a:p>
      </dgm:t>
    </dgm:pt>
    <dgm:pt modelId="{64A407CF-5327-43C6-AADD-A928D112110F}" type="sibTrans" cxnId="{2499F9FE-0685-4F5E-9C6E-FA05CAC4A25B}">
      <dgm:prSet/>
      <dgm:spPr/>
      <dgm:t>
        <a:bodyPr/>
        <a:lstStyle/>
        <a:p>
          <a:endParaRPr lang="id-ID"/>
        </a:p>
      </dgm:t>
    </dgm:pt>
    <dgm:pt modelId="{8FF6B4CF-1F51-43D1-8B61-A101FD54A7FC}">
      <dgm:prSet phldrT="[Text]"/>
      <dgm:spPr/>
      <dgm:t>
        <a:bodyPr/>
        <a:lstStyle/>
        <a:p>
          <a:r>
            <a:rPr lang="en-US" b="1" dirty="0"/>
            <a:t>P</a:t>
          </a:r>
          <a:endParaRPr lang="id-ID" b="1" dirty="0"/>
        </a:p>
      </dgm:t>
    </dgm:pt>
    <dgm:pt modelId="{2D4B2887-81C6-4961-A78B-D8D16F0F9269}" type="parTrans" cxnId="{F31B271A-191D-4415-B534-79505551D9F8}">
      <dgm:prSet/>
      <dgm:spPr/>
      <dgm:t>
        <a:bodyPr/>
        <a:lstStyle/>
        <a:p>
          <a:endParaRPr lang="id-ID"/>
        </a:p>
      </dgm:t>
    </dgm:pt>
    <dgm:pt modelId="{EA792273-AEB6-4399-A0F9-06EAF263DEAC}" type="sibTrans" cxnId="{F31B271A-191D-4415-B534-79505551D9F8}">
      <dgm:prSet/>
      <dgm:spPr/>
      <dgm:t>
        <a:bodyPr/>
        <a:lstStyle/>
        <a:p>
          <a:endParaRPr lang="id-ID"/>
        </a:p>
      </dgm:t>
    </dgm:pt>
    <dgm:pt modelId="{4AEE9E5C-EB38-4079-BC82-47F98940B992}">
      <dgm:prSet phldrT="[Text]"/>
      <dgm:spPr/>
      <dgm:t>
        <a:bodyPr/>
        <a:lstStyle/>
        <a:p>
          <a:r>
            <a:rPr lang="en-US" b="1"/>
            <a:t>E</a:t>
          </a:r>
          <a:endParaRPr lang="id-ID" b="1"/>
        </a:p>
      </dgm:t>
    </dgm:pt>
    <dgm:pt modelId="{747B3759-AB27-4FD5-B065-038A31D06BDE}" type="parTrans" cxnId="{396B1A0B-9B18-4758-9D60-FC0D3BE3E88C}">
      <dgm:prSet/>
      <dgm:spPr/>
      <dgm:t>
        <a:bodyPr/>
        <a:lstStyle/>
        <a:p>
          <a:endParaRPr lang="id-ID"/>
        </a:p>
      </dgm:t>
    </dgm:pt>
    <dgm:pt modelId="{7F8295D9-7F3A-47D1-8FB8-24D6C672585C}" type="sibTrans" cxnId="{396B1A0B-9B18-4758-9D60-FC0D3BE3E88C}">
      <dgm:prSet/>
      <dgm:spPr/>
      <dgm:t>
        <a:bodyPr/>
        <a:lstStyle/>
        <a:p>
          <a:endParaRPr lang="id-ID"/>
        </a:p>
      </dgm:t>
    </dgm:pt>
    <dgm:pt modelId="{F452EC4D-75A7-4344-A7A7-3684FF242966}">
      <dgm:prSet phldrT="[Text]"/>
      <dgm:spPr/>
      <dgm:t>
        <a:bodyPr/>
        <a:lstStyle/>
        <a:p>
          <a:r>
            <a:rPr lang="en-US" b="1"/>
            <a:t>P</a:t>
          </a:r>
          <a:endParaRPr lang="id-ID" b="1"/>
        </a:p>
      </dgm:t>
    </dgm:pt>
    <dgm:pt modelId="{F5E590B7-5144-4F36-BA82-CE7C21A1D7B7}" type="parTrans" cxnId="{FE3A50E0-E9A5-4AA3-B69B-8EBE3C51501F}">
      <dgm:prSet/>
      <dgm:spPr/>
      <dgm:t>
        <a:bodyPr/>
        <a:lstStyle/>
        <a:p>
          <a:endParaRPr lang="id-ID"/>
        </a:p>
      </dgm:t>
    </dgm:pt>
    <dgm:pt modelId="{9874EA22-FEC5-4367-95CF-99E235F1322B}" type="sibTrans" cxnId="{FE3A50E0-E9A5-4AA3-B69B-8EBE3C51501F}">
      <dgm:prSet/>
      <dgm:spPr/>
      <dgm:t>
        <a:bodyPr/>
        <a:lstStyle/>
        <a:p>
          <a:endParaRPr lang="id-ID"/>
        </a:p>
      </dgm:t>
    </dgm:pt>
    <dgm:pt modelId="{44FD7078-2EA6-4280-9CCB-4AD4963DCDF0}">
      <dgm:prSet phldrT="[Text]"/>
      <dgm:spPr/>
      <dgm:t>
        <a:bodyPr/>
        <a:lstStyle/>
        <a:p>
          <a:r>
            <a:rPr lang="en-US" b="1"/>
            <a:t>P</a:t>
          </a:r>
          <a:endParaRPr lang="id-ID" b="1"/>
        </a:p>
      </dgm:t>
    </dgm:pt>
    <dgm:pt modelId="{A0882975-FA98-40CD-A335-86A787E1813E}" type="parTrans" cxnId="{F5728997-F85B-4EA4-AB6F-284DB287BCB2}">
      <dgm:prSet/>
      <dgm:spPr/>
      <dgm:t>
        <a:bodyPr/>
        <a:lstStyle/>
        <a:p>
          <a:endParaRPr lang="id-ID"/>
        </a:p>
      </dgm:t>
    </dgm:pt>
    <dgm:pt modelId="{CBFC5BBE-2A10-4214-B530-80B654B124C0}" type="sibTrans" cxnId="{F5728997-F85B-4EA4-AB6F-284DB287BCB2}">
      <dgm:prSet/>
      <dgm:spPr/>
      <dgm:t>
        <a:bodyPr/>
        <a:lstStyle/>
        <a:p>
          <a:endParaRPr lang="id-ID"/>
        </a:p>
      </dgm:t>
    </dgm:pt>
    <dgm:pt modelId="{B5FAEBA5-EB0A-41D7-8EDB-1262AD29EFFE}" type="pres">
      <dgm:prSet presAssocID="{B6E0FA8B-F499-4A8A-9759-A3AFE5B587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BBF4D8-0024-4083-803D-F0A1128EDCFD}" type="pres">
      <dgm:prSet presAssocID="{74BBD361-1293-48D9-A620-6C24DCFB90A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22762-D512-4CF5-81BC-9ABF2A4056E6}" type="pres">
      <dgm:prSet presAssocID="{64A407CF-5327-43C6-AADD-A928D112110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99A9945-D857-4257-8BCC-B27A6EEB0390}" type="pres">
      <dgm:prSet presAssocID="{64A407CF-5327-43C6-AADD-A928D112110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86CEC1C-0217-4501-B3A2-A6C8E2711CED}" type="pres">
      <dgm:prSet presAssocID="{8FF6B4CF-1F51-43D1-8B61-A101FD54A7FC}" presName="node" presStyleLbl="node1" presStyleIdx="1" presStyleCnt="5" custRadScaleRad="118425" custRadScaleInc="7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08522-8348-49DA-B318-0F2B64B8005E}" type="pres">
      <dgm:prSet presAssocID="{EA792273-AEB6-4399-A0F9-06EAF263DEAC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C75150F-32B2-448A-8267-1C341123FA99}" type="pres">
      <dgm:prSet presAssocID="{EA792273-AEB6-4399-A0F9-06EAF263DEA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06FF06E-3030-47BE-9631-87F5F5691E24}" type="pres">
      <dgm:prSet presAssocID="{4AEE9E5C-EB38-4079-BC82-47F98940B99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8F944-0D40-4011-9E0E-BBC58A574FB3}" type="pres">
      <dgm:prSet presAssocID="{7F8295D9-7F3A-47D1-8FB8-24D6C672585C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CB8C9FF-C0DD-4282-9C8C-835A1A58511B}" type="pres">
      <dgm:prSet presAssocID="{7F8295D9-7F3A-47D1-8FB8-24D6C672585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E758776-BE7E-413B-9C6D-D6E099DCC822}" type="pres">
      <dgm:prSet presAssocID="{F452EC4D-75A7-4344-A7A7-3684FF24296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CC5B1-9F98-4B01-8F80-AA496C2B1E11}" type="pres">
      <dgm:prSet presAssocID="{9874EA22-FEC5-4367-95CF-99E235F1322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AC89C4C-AF29-46D4-B5B0-D31E30CED438}" type="pres">
      <dgm:prSet presAssocID="{9874EA22-FEC5-4367-95CF-99E235F1322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126B49A-D226-4446-B72F-AC950948E40A}" type="pres">
      <dgm:prSet presAssocID="{44FD7078-2EA6-4280-9CCB-4AD4963DCDF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06301-D506-4C45-ABB5-89A1C9933507}" type="pres">
      <dgm:prSet presAssocID="{CBFC5BBE-2A10-4214-B530-80B654B124C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0CE978F-440D-4CD3-8654-CE87C5E1D668}" type="pres">
      <dgm:prSet presAssocID="{CBFC5BBE-2A10-4214-B530-80B654B124C0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D0957B8C-CC12-9747-AE4D-4BC8236A4B04}" type="presOf" srcId="{8FF6B4CF-1F51-43D1-8B61-A101FD54A7FC}" destId="{F86CEC1C-0217-4501-B3A2-A6C8E2711CED}" srcOrd="0" destOrd="0" presId="urn:microsoft.com/office/officeart/2005/8/layout/cycle2"/>
    <dgm:cxn modelId="{FF71194A-927A-E248-A83B-C3EDACA0E289}" type="presOf" srcId="{F452EC4D-75A7-4344-A7A7-3684FF242966}" destId="{7E758776-BE7E-413B-9C6D-D6E099DCC822}" srcOrd="0" destOrd="0" presId="urn:microsoft.com/office/officeart/2005/8/layout/cycle2"/>
    <dgm:cxn modelId="{8DADC7E7-4C67-0F4A-8EC1-5E4043BF258F}" type="presOf" srcId="{CBFC5BBE-2A10-4214-B530-80B654B124C0}" destId="{96606301-D506-4C45-ABB5-89A1C9933507}" srcOrd="0" destOrd="0" presId="urn:microsoft.com/office/officeart/2005/8/layout/cycle2"/>
    <dgm:cxn modelId="{2499F9FE-0685-4F5E-9C6E-FA05CAC4A25B}" srcId="{B6E0FA8B-F499-4A8A-9759-A3AFE5B587B1}" destId="{74BBD361-1293-48D9-A620-6C24DCFB90AD}" srcOrd="0" destOrd="0" parTransId="{A0450466-B399-4B4B-8877-D892ED82412B}" sibTransId="{64A407CF-5327-43C6-AADD-A928D112110F}"/>
    <dgm:cxn modelId="{2CA31203-C982-5F43-B3E5-E6F99868BAC8}" type="presOf" srcId="{CBFC5BBE-2A10-4214-B530-80B654B124C0}" destId="{20CE978F-440D-4CD3-8654-CE87C5E1D668}" srcOrd="1" destOrd="0" presId="urn:microsoft.com/office/officeart/2005/8/layout/cycle2"/>
    <dgm:cxn modelId="{D36306A2-1E34-EC43-B55E-78142BF3EC9B}" type="presOf" srcId="{64A407CF-5327-43C6-AADD-A928D112110F}" destId="{F9322762-D512-4CF5-81BC-9ABF2A4056E6}" srcOrd="0" destOrd="0" presId="urn:microsoft.com/office/officeart/2005/8/layout/cycle2"/>
    <dgm:cxn modelId="{B089F5C0-1889-4F44-91A5-F59BA98A20DB}" type="presOf" srcId="{44FD7078-2EA6-4280-9CCB-4AD4963DCDF0}" destId="{D126B49A-D226-4446-B72F-AC950948E40A}" srcOrd="0" destOrd="0" presId="urn:microsoft.com/office/officeart/2005/8/layout/cycle2"/>
    <dgm:cxn modelId="{DFA25DBB-C658-564E-B608-AAE39DD16192}" type="presOf" srcId="{74BBD361-1293-48D9-A620-6C24DCFB90AD}" destId="{F0BBF4D8-0024-4083-803D-F0A1128EDCFD}" srcOrd="0" destOrd="0" presId="urn:microsoft.com/office/officeart/2005/8/layout/cycle2"/>
    <dgm:cxn modelId="{FE3A50E0-E9A5-4AA3-B69B-8EBE3C51501F}" srcId="{B6E0FA8B-F499-4A8A-9759-A3AFE5B587B1}" destId="{F452EC4D-75A7-4344-A7A7-3684FF242966}" srcOrd="3" destOrd="0" parTransId="{F5E590B7-5144-4F36-BA82-CE7C21A1D7B7}" sibTransId="{9874EA22-FEC5-4367-95CF-99E235F1322B}"/>
    <dgm:cxn modelId="{FF20CCD8-D4F7-8A4F-8C6C-C45C6E7753C4}" type="presOf" srcId="{9874EA22-FEC5-4367-95CF-99E235F1322B}" destId="{1AC89C4C-AF29-46D4-B5B0-D31E30CED438}" srcOrd="1" destOrd="0" presId="urn:microsoft.com/office/officeart/2005/8/layout/cycle2"/>
    <dgm:cxn modelId="{B968ED50-8F97-BA44-8094-0FA47E4A3B3E}" type="presOf" srcId="{EA792273-AEB6-4399-A0F9-06EAF263DEAC}" destId="{9C75150F-32B2-448A-8267-1C341123FA99}" srcOrd="1" destOrd="0" presId="urn:microsoft.com/office/officeart/2005/8/layout/cycle2"/>
    <dgm:cxn modelId="{547AC15C-5893-694D-B77A-2736FA9156C3}" type="presOf" srcId="{EA792273-AEB6-4399-A0F9-06EAF263DEAC}" destId="{C9E08522-8348-49DA-B318-0F2B64B8005E}" srcOrd="0" destOrd="0" presId="urn:microsoft.com/office/officeart/2005/8/layout/cycle2"/>
    <dgm:cxn modelId="{797AE6EF-5A01-E34D-ACD6-FCA4C7FDDE2F}" type="presOf" srcId="{64A407CF-5327-43C6-AADD-A928D112110F}" destId="{899A9945-D857-4257-8BCC-B27A6EEB0390}" srcOrd="1" destOrd="0" presId="urn:microsoft.com/office/officeart/2005/8/layout/cycle2"/>
    <dgm:cxn modelId="{F5728997-F85B-4EA4-AB6F-284DB287BCB2}" srcId="{B6E0FA8B-F499-4A8A-9759-A3AFE5B587B1}" destId="{44FD7078-2EA6-4280-9CCB-4AD4963DCDF0}" srcOrd="4" destOrd="0" parTransId="{A0882975-FA98-40CD-A335-86A787E1813E}" sibTransId="{CBFC5BBE-2A10-4214-B530-80B654B124C0}"/>
    <dgm:cxn modelId="{91E60901-9256-0142-951F-A94253F9B0FD}" type="presOf" srcId="{7F8295D9-7F3A-47D1-8FB8-24D6C672585C}" destId="{DF68F944-0D40-4011-9E0E-BBC58A574FB3}" srcOrd="0" destOrd="0" presId="urn:microsoft.com/office/officeart/2005/8/layout/cycle2"/>
    <dgm:cxn modelId="{319C61E3-EE4E-174F-84FC-28FB6054A102}" type="presOf" srcId="{B6E0FA8B-F499-4A8A-9759-A3AFE5B587B1}" destId="{B5FAEBA5-EB0A-41D7-8EDB-1262AD29EFFE}" srcOrd="0" destOrd="0" presId="urn:microsoft.com/office/officeart/2005/8/layout/cycle2"/>
    <dgm:cxn modelId="{78011CC1-CC5A-B544-8CB4-DFBE5FBC1F12}" type="presOf" srcId="{4AEE9E5C-EB38-4079-BC82-47F98940B992}" destId="{506FF06E-3030-47BE-9631-87F5F5691E24}" srcOrd="0" destOrd="0" presId="urn:microsoft.com/office/officeart/2005/8/layout/cycle2"/>
    <dgm:cxn modelId="{F31B271A-191D-4415-B534-79505551D9F8}" srcId="{B6E0FA8B-F499-4A8A-9759-A3AFE5B587B1}" destId="{8FF6B4CF-1F51-43D1-8B61-A101FD54A7FC}" srcOrd="1" destOrd="0" parTransId="{2D4B2887-81C6-4961-A78B-D8D16F0F9269}" sibTransId="{EA792273-AEB6-4399-A0F9-06EAF263DEAC}"/>
    <dgm:cxn modelId="{396B1A0B-9B18-4758-9D60-FC0D3BE3E88C}" srcId="{B6E0FA8B-F499-4A8A-9759-A3AFE5B587B1}" destId="{4AEE9E5C-EB38-4079-BC82-47F98940B992}" srcOrd="2" destOrd="0" parTransId="{747B3759-AB27-4FD5-B065-038A31D06BDE}" sibTransId="{7F8295D9-7F3A-47D1-8FB8-24D6C672585C}"/>
    <dgm:cxn modelId="{437FBB3A-2C70-6F48-8A9D-0E18E6EB3D10}" type="presOf" srcId="{7F8295D9-7F3A-47D1-8FB8-24D6C672585C}" destId="{ACB8C9FF-C0DD-4282-9C8C-835A1A58511B}" srcOrd="1" destOrd="0" presId="urn:microsoft.com/office/officeart/2005/8/layout/cycle2"/>
    <dgm:cxn modelId="{93EE2980-A6F9-2B45-88BD-D3038226A046}" type="presOf" srcId="{9874EA22-FEC5-4367-95CF-99E235F1322B}" destId="{7FBCC5B1-9F98-4B01-8F80-AA496C2B1E11}" srcOrd="0" destOrd="0" presId="urn:microsoft.com/office/officeart/2005/8/layout/cycle2"/>
    <dgm:cxn modelId="{5C94FA30-F4BC-1F4C-981D-516B147B62CE}" type="presParOf" srcId="{B5FAEBA5-EB0A-41D7-8EDB-1262AD29EFFE}" destId="{F0BBF4D8-0024-4083-803D-F0A1128EDCFD}" srcOrd="0" destOrd="0" presId="urn:microsoft.com/office/officeart/2005/8/layout/cycle2"/>
    <dgm:cxn modelId="{A2553597-1302-A340-A642-CB0C8DC8BFE2}" type="presParOf" srcId="{B5FAEBA5-EB0A-41D7-8EDB-1262AD29EFFE}" destId="{F9322762-D512-4CF5-81BC-9ABF2A4056E6}" srcOrd="1" destOrd="0" presId="urn:microsoft.com/office/officeart/2005/8/layout/cycle2"/>
    <dgm:cxn modelId="{7D2EDC67-F803-CD49-BB2D-BC1811C07956}" type="presParOf" srcId="{F9322762-D512-4CF5-81BC-9ABF2A4056E6}" destId="{899A9945-D857-4257-8BCC-B27A6EEB0390}" srcOrd="0" destOrd="0" presId="urn:microsoft.com/office/officeart/2005/8/layout/cycle2"/>
    <dgm:cxn modelId="{4E12AA86-C719-8B49-8B01-BB66FE0A3D92}" type="presParOf" srcId="{B5FAEBA5-EB0A-41D7-8EDB-1262AD29EFFE}" destId="{F86CEC1C-0217-4501-B3A2-A6C8E2711CED}" srcOrd="2" destOrd="0" presId="urn:microsoft.com/office/officeart/2005/8/layout/cycle2"/>
    <dgm:cxn modelId="{D40D6356-5512-7C47-A189-9FE445168A64}" type="presParOf" srcId="{B5FAEBA5-EB0A-41D7-8EDB-1262AD29EFFE}" destId="{C9E08522-8348-49DA-B318-0F2B64B8005E}" srcOrd="3" destOrd="0" presId="urn:microsoft.com/office/officeart/2005/8/layout/cycle2"/>
    <dgm:cxn modelId="{BBBFE7B8-7006-AF4B-A1D7-ADF3B7060AC3}" type="presParOf" srcId="{C9E08522-8348-49DA-B318-0F2B64B8005E}" destId="{9C75150F-32B2-448A-8267-1C341123FA99}" srcOrd="0" destOrd="0" presId="urn:microsoft.com/office/officeart/2005/8/layout/cycle2"/>
    <dgm:cxn modelId="{B17B9BCB-9672-FA45-A092-AA3B3FEA0D63}" type="presParOf" srcId="{B5FAEBA5-EB0A-41D7-8EDB-1262AD29EFFE}" destId="{506FF06E-3030-47BE-9631-87F5F5691E24}" srcOrd="4" destOrd="0" presId="urn:microsoft.com/office/officeart/2005/8/layout/cycle2"/>
    <dgm:cxn modelId="{82814C7E-940F-7B4B-90EA-98424485C68D}" type="presParOf" srcId="{B5FAEBA5-EB0A-41D7-8EDB-1262AD29EFFE}" destId="{DF68F944-0D40-4011-9E0E-BBC58A574FB3}" srcOrd="5" destOrd="0" presId="urn:microsoft.com/office/officeart/2005/8/layout/cycle2"/>
    <dgm:cxn modelId="{37FA3E1B-6FBF-C840-B36A-0943F4D3792B}" type="presParOf" srcId="{DF68F944-0D40-4011-9E0E-BBC58A574FB3}" destId="{ACB8C9FF-C0DD-4282-9C8C-835A1A58511B}" srcOrd="0" destOrd="0" presId="urn:microsoft.com/office/officeart/2005/8/layout/cycle2"/>
    <dgm:cxn modelId="{005F2451-2FAA-074B-9356-33D265104A33}" type="presParOf" srcId="{B5FAEBA5-EB0A-41D7-8EDB-1262AD29EFFE}" destId="{7E758776-BE7E-413B-9C6D-D6E099DCC822}" srcOrd="6" destOrd="0" presId="urn:microsoft.com/office/officeart/2005/8/layout/cycle2"/>
    <dgm:cxn modelId="{0E8BC749-9530-C94E-8598-3A22C1468733}" type="presParOf" srcId="{B5FAEBA5-EB0A-41D7-8EDB-1262AD29EFFE}" destId="{7FBCC5B1-9F98-4B01-8F80-AA496C2B1E11}" srcOrd="7" destOrd="0" presId="urn:microsoft.com/office/officeart/2005/8/layout/cycle2"/>
    <dgm:cxn modelId="{94E189E6-B078-5241-BCAA-D2DE49685AB2}" type="presParOf" srcId="{7FBCC5B1-9F98-4B01-8F80-AA496C2B1E11}" destId="{1AC89C4C-AF29-46D4-B5B0-D31E30CED438}" srcOrd="0" destOrd="0" presId="urn:microsoft.com/office/officeart/2005/8/layout/cycle2"/>
    <dgm:cxn modelId="{83038C29-8A58-3C4D-A0E6-7E5CA4B08DB5}" type="presParOf" srcId="{B5FAEBA5-EB0A-41D7-8EDB-1262AD29EFFE}" destId="{D126B49A-D226-4446-B72F-AC950948E40A}" srcOrd="8" destOrd="0" presId="urn:microsoft.com/office/officeart/2005/8/layout/cycle2"/>
    <dgm:cxn modelId="{0FD22146-1613-5F4B-8796-29AA865F1074}" type="presParOf" srcId="{B5FAEBA5-EB0A-41D7-8EDB-1262AD29EFFE}" destId="{96606301-D506-4C45-ABB5-89A1C9933507}" srcOrd="9" destOrd="0" presId="urn:microsoft.com/office/officeart/2005/8/layout/cycle2"/>
    <dgm:cxn modelId="{CE9D41B7-05D7-4C4E-ADD8-D636C8BFF633}" type="presParOf" srcId="{96606301-D506-4C45-ABB5-89A1C9933507}" destId="{20CE978F-440D-4CD3-8654-CE87C5E1D66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F181AC-4CB0-48D7-89DD-435C4492A4C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25AFF65E-26D4-479D-81E0-2287836F0C20}">
      <dgm:prSet phldrT="[Text]"/>
      <dgm:spPr/>
      <dgm:t>
        <a:bodyPr/>
        <a:lstStyle/>
        <a:p>
          <a:r>
            <a:rPr lang="en-AU" dirty="0" err="1" smtClean="0"/>
            <a:t>Ditmutu</a:t>
          </a:r>
          <a:endParaRPr lang="en-AU" dirty="0"/>
        </a:p>
      </dgm:t>
    </dgm:pt>
    <dgm:pt modelId="{EB3F19C8-7D2E-463C-B5C7-A38F168C8374}" type="parTrans" cxnId="{BA8ABEBB-6E78-4AD2-B1AF-BC8A4E971D40}">
      <dgm:prSet/>
      <dgm:spPr/>
      <dgm:t>
        <a:bodyPr/>
        <a:lstStyle/>
        <a:p>
          <a:endParaRPr lang="en-AU"/>
        </a:p>
      </dgm:t>
    </dgm:pt>
    <dgm:pt modelId="{8F5EC58B-175F-41FF-B023-F77003E6A2A6}" type="sibTrans" cxnId="{BA8ABEBB-6E78-4AD2-B1AF-BC8A4E971D40}">
      <dgm:prSet/>
      <dgm:spPr/>
      <dgm:t>
        <a:bodyPr/>
        <a:lstStyle/>
        <a:p>
          <a:endParaRPr lang="en-AU"/>
        </a:p>
      </dgm:t>
    </dgm:pt>
    <dgm:pt modelId="{2DD82A42-AEAF-4225-9C2C-858AF63A4D9C}">
      <dgm:prSet phldrT="[Text]"/>
      <dgm:spPr/>
      <dgm:t>
        <a:bodyPr/>
        <a:lstStyle/>
        <a:p>
          <a:r>
            <a:rPr lang="en-AU" dirty="0" smtClean="0"/>
            <a:t>Unit </a:t>
          </a:r>
          <a:r>
            <a:rPr lang="en-AU" dirty="0" err="1" smtClean="0"/>
            <a:t>Penjamu</a:t>
          </a:r>
          <a:r>
            <a:rPr lang="en-AU" dirty="0" smtClean="0"/>
            <a:t> IPB</a:t>
          </a:r>
          <a:endParaRPr lang="en-AU" dirty="0"/>
        </a:p>
      </dgm:t>
    </dgm:pt>
    <dgm:pt modelId="{5636FB64-B777-4D9A-92D4-4D03053F2B26}" type="parTrans" cxnId="{58836ED2-38C9-46F5-B534-96262529E9A4}">
      <dgm:prSet/>
      <dgm:spPr/>
      <dgm:t>
        <a:bodyPr/>
        <a:lstStyle/>
        <a:p>
          <a:endParaRPr lang="en-AU"/>
        </a:p>
      </dgm:t>
    </dgm:pt>
    <dgm:pt modelId="{77BEBB8F-C74C-4BAB-AE79-753E3F50AB28}" type="sibTrans" cxnId="{58836ED2-38C9-46F5-B534-96262529E9A4}">
      <dgm:prSet/>
      <dgm:spPr/>
      <dgm:t>
        <a:bodyPr/>
        <a:lstStyle/>
        <a:p>
          <a:endParaRPr lang="en-AU"/>
        </a:p>
      </dgm:t>
    </dgm:pt>
    <dgm:pt modelId="{7A39008E-AE83-4EE0-A332-09AF30407282}">
      <dgm:prSet phldrT="[Text]"/>
      <dgm:spPr/>
      <dgm:t>
        <a:bodyPr/>
        <a:lstStyle/>
        <a:p>
          <a:r>
            <a:rPr lang="en-AU" dirty="0" smtClean="0"/>
            <a:t>Unit  </a:t>
          </a:r>
          <a:r>
            <a:rPr lang="en-AU" dirty="0" err="1" smtClean="0"/>
            <a:t>Penjamu</a:t>
          </a:r>
          <a:r>
            <a:rPr lang="en-AU" dirty="0" smtClean="0"/>
            <a:t> ITB</a:t>
          </a:r>
          <a:endParaRPr lang="en-AU" dirty="0"/>
        </a:p>
      </dgm:t>
    </dgm:pt>
    <dgm:pt modelId="{E1820738-6D8F-404F-B8E9-29D6C5233B03}" type="parTrans" cxnId="{A15AC349-D072-4F09-9472-8051F7D72980}">
      <dgm:prSet/>
      <dgm:spPr/>
      <dgm:t>
        <a:bodyPr/>
        <a:lstStyle/>
        <a:p>
          <a:endParaRPr lang="en-AU"/>
        </a:p>
      </dgm:t>
    </dgm:pt>
    <dgm:pt modelId="{4814A975-1C1B-4A9A-976D-DF63764C1E9C}" type="sibTrans" cxnId="{A15AC349-D072-4F09-9472-8051F7D72980}">
      <dgm:prSet/>
      <dgm:spPr/>
      <dgm:t>
        <a:bodyPr/>
        <a:lstStyle/>
        <a:p>
          <a:endParaRPr lang="en-AU"/>
        </a:p>
      </dgm:t>
    </dgm:pt>
    <dgm:pt modelId="{0027CE50-6A6A-41B6-B807-C43F4B836CA0}">
      <dgm:prSet phldrT="[Text]"/>
      <dgm:spPr/>
      <dgm:t>
        <a:bodyPr/>
        <a:lstStyle/>
        <a:p>
          <a:r>
            <a:rPr lang="en-AU" dirty="0" smtClean="0"/>
            <a:t>Unit </a:t>
          </a:r>
          <a:r>
            <a:rPr lang="en-AU" dirty="0" err="1" smtClean="0"/>
            <a:t>Penjamu</a:t>
          </a:r>
          <a:r>
            <a:rPr lang="en-AU" dirty="0" smtClean="0"/>
            <a:t> UB</a:t>
          </a:r>
          <a:endParaRPr lang="en-AU" dirty="0"/>
        </a:p>
      </dgm:t>
    </dgm:pt>
    <dgm:pt modelId="{57A68B4A-B384-4CAC-AD0F-01F76028742E}" type="parTrans" cxnId="{82936C23-6C1A-4C61-A260-A7E9A5CA5BD8}">
      <dgm:prSet/>
      <dgm:spPr/>
      <dgm:t>
        <a:bodyPr/>
        <a:lstStyle/>
        <a:p>
          <a:endParaRPr lang="en-AU"/>
        </a:p>
      </dgm:t>
    </dgm:pt>
    <dgm:pt modelId="{3F364A0F-DC91-4235-8724-7E057C274AE3}" type="sibTrans" cxnId="{82936C23-6C1A-4C61-A260-A7E9A5CA5BD8}">
      <dgm:prSet/>
      <dgm:spPr/>
      <dgm:t>
        <a:bodyPr/>
        <a:lstStyle/>
        <a:p>
          <a:endParaRPr lang="en-AU"/>
        </a:p>
      </dgm:t>
    </dgm:pt>
    <dgm:pt modelId="{10F71DE7-DDBA-4D5E-A5C2-204AF891DAA0}">
      <dgm:prSet phldrT="[Text]"/>
      <dgm:spPr/>
      <dgm:t>
        <a:bodyPr/>
        <a:lstStyle/>
        <a:p>
          <a:r>
            <a:rPr lang="en-AU" dirty="0" smtClean="0"/>
            <a:t>Unit </a:t>
          </a:r>
          <a:r>
            <a:rPr lang="en-AU" dirty="0" err="1" smtClean="0"/>
            <a:t>Penjamu</a:t>
          </a:r>
          <a:r>
            <a:rPr lang="en-AU" dirty="0" smtClean="0"/>
            <a:t> </a:t>
          </a:r>
          <a:r>
            <a:rPr lang="en-AU" dirty="0" err="1" smtClean="0"/>
            <a:t>Unsyiah</a:t>
          </a:r>
          <a:endParaRPr lang="en-AU" dirty="0"/>
        </a:p>
      </dgm:t>
    </dgm:pt>
    <dgm:pt modelId="{0CEAE472-E154-49F5-A629-37B5C6B7014D}" type="parTrans" cxnId="{1395C9BE-DC5D-4D06-AF7A-9B250D8A9294}">
      <dgm:prSet/>
      <dgm:spPr/>
      <dgm:t>
        <a:bodyPr/>
        <a:lstStyle/>
        <a:p>
          <a:endParaRPr lang="en-AU"/>
        </a:p>
      </dgm:t>
    </dgm:pt>
    <dgm:pt modelId="{B862628D-DC88-4954-8A19-8146F1E72949}" type="sibTrans" cxnId="{1395C9BE-DC5D-4D06-AF7A-9B250D8A9294}">
      <dgm:prSet/>
      <dgm:spPr/>
      <dgm:t>
        <a:bodyPr/>
        <a:lstStyle/>
        <a:p>
          <a:endParaRPr lang="en-AU"/>
        </a:p>
      </dgm:t>
    </dgm:pt>
    <dgm:pt modelId="{64DF5719-ED4C-4DE3-A268-77315ABE3529}">
      <dgm:prSet phldrT="[Text]"/>
      <dgm:spPr/>
      <dgm:t>
        <a:bodyPr/>
        <a:lstStyle/>
        <a:p>
          <a:r>
            <a:rPr lang="en-AU" dirty="0" smtClean="0"/>
            <a:t>Unit </a:t>
          </a:r>
          <a:r>
            <a:rPr lang="en-AU" dirty="0" err="1" smtClean="0"/>
            <a:t>Penjamu</a:t>
          </a:r>
          <a:r>
            <a:rPr lang="en-AU" dirty="0" smtClean="0"/>
            <a:t> </a:t>
          </a:r>
          <a:r>
            <a:rPr lang="en-AU" dirty="0" err="1" smtClean="0"/>
            <a:t>Unhas</a:t>
          </a:r>
          <a:endParaRPr lang="en-AU" dirty="0"/>
        </a:p>
      </dgm:t>
    </dgm:pt>
    <dgm:pt modelId="{D381DB6F-BEC1-468B-B345-89AF3672B63A}" type="parTrans" cxnId="{F806D590-7C2C-44AB-B503-04C609536712}">
      <dgm:prSet/>
      <dgm:spPr/>
      <dgm:t>
        <a:bodyPr/>
        <a:lstStyle/>
        <a:p>
          <a:endParaRPr lang="en-AU"/>
        </a:p>
      </dgm:t>
    </dgm:pt>
    <dgm:pt modelId="{096EA2FF-9DD5-4D28-A997-962508822B58}" type="sibTrans" cxnId="{F806D590-7C2C-44AB-B503-04C609536712}">
      <dgm:prSet/>
      <dgm:spPr/>
      <dgm:t>
        <a:bodyPr/>
        <a:lstStyle/>
        <a:p>
          <a:endParaRPr lang="en-AU"/>
        </a:p>
      </dgm:t>
    </dgm:pt>
    <dgm:pt modelId="{185B018A-3397-48CF-AE04-E6529AC7A257}">
      <dgm:prSet phldrT="[Text]"/>
      <dgm:spPr/>
      <dgm:t>
        <a:bodyPr/>
        <a:lstStyle/>
        <a:p>
          <a:r>
            <a:rPr lang="en-AU" dirty="0" smtClean="0"/>
            <a:t>…</a:t>
          </a:r>
          <a:endParaRPr lang="en-AU" dirty="0"/>
        </a:p>
      </dgm:t>
    </dgm:pt>
    <dgm:pt modelId="{205DF757-CC49-4084-81F5-2DF1EB3C20C9}" type="parTrans" cxnId="{9FFAF93D-AA73-4F97-BCFF-742BD2114927}">
      <dgm:prSet/>
      <dgm:spPr/>
      <dgm:t>
        <a:bodyPr/>
        <a:lstStyle/>
        <a:p>
          <a:endParaRPr lang="en-AU"/>
        </a:p>
      </dgm:t>
    </dgm:pt>
    <dgm:pt modelId="{F76C7427-2863-4F1F-A494-708776B0C5C9}" type="sibTrans" cxnId="{9FFAF93D-AA73-4F97-BCFF-742BD2114927}">
      <dgm:prSet/>
      <dgm:spPr/>
      <dgm:t>
        <a:bodyPr/>
        <a:lstStyle/>
        <a:p>
          <a:endParaRPr lang="en-AU"/>
        </a:p>
      </dgm:t>
    </dgm:pt>
    <dgm:pt modelId="{8511FAB0-1B0C-4276-8709-DA44838C12B4}" type="pres">
      <dgm:prSet presAssocID="{14F181AC-4CB0-48D7-89DD-435C4492A4C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0B50D6-116A-4FD2-A0C4-D4F3C360B6E6}" type="pres">
      <dgm:prSet presAssocID="{25AFF65E-26D4-479D-81E0-2287836F0C20}" presName="centerShape" presStyleLbl="node0" presStyleIdx="0" presStyleCnt="1"/>
      <dgm:spPr/>
      <dgm:t>
        <a:bodyPr/>
        <a:lstStyle/>
        <a:p>
          <a:endParaRPr lang="en-US"/>
        </a:p>
      </dgm:t>
    </dgm:pt>
    <dgm:pt modelId="{1013E9D3-6293-4A5F-B126-E8B71AF8A8FA}" type="pres">
      <dgm:prSet presAssocID="{5636FB64-B777-4D9A-92D4-4D03053F2B26}" presName="parTrans" presStyleLbl="sibTrans2D1" presStyleIdx="0" presStyleCnt="6"/>
      <dgm:spPr/>
      <dgm:t>
        <a:bodyPr/>
        <a:lstStyle/>
        <a:p>
          <a:endParaRPr lang="en-US"/>
        </a:p>
      </dgm:t>
    </dgm:pt>
    <dgm:pt modelId="{C8107FA3-600B-4E95-B0D8-11978BE28E50}" type="pres">
      <dgm:prSet presAssocID="{5636FB64-B777-4D9A-92D4-4D03053F2B26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6DD0D719-A270-4C5D-9462-D2CC21009045}" type="pres">
      <dgm:prSet presAssocID="{2DD82A42-AEAF-4225-9C2C-858AF63A4D9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C9A4F67-DC5E-4F02-B3D3-8F3D2C22EAFD}" type="pres">
      <dgm:prSet presAssocID="{E1820738-6D8F-404F-B8E9-29D6C5233B03}" presName="parTrans" presStyleLbl="sibTrans2D1" presStyleIdx="1" presStyleCnt="6"/>
      <dgm:spPr/>
      <dgm:t>
        <a:bodyPr/>
        <a:lstStyle/>
        <a:p>
          <a:endParaRPr lang="en-US"/>
        </a:p>
      </dgm:t>
    </dgm:pt>
    <dgm:pt modelId="{FC131E81-CDA6-4342-8D64-654DC9986918}" type="pres">
      <dgm:prSet presAssocID="{E1820738-6D8F-404F-B8E9-29D6C5233B03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C5AA3F19-ECF5-466B-A65F-BDDCAFEE107E}" type="pres">
      <dgm:prSet presAssocID="{7A39008E-AE83-4EE0-A332-09AF3040728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6A8E3AB-E256-4FA3-A5BC-A0CE9BC0C8BD}" type="pres">
      <dgm:prSet presAssocID="{57A68B4A-B384-4CAC-AD0F-01F76028742E}" presName="parTrans" presStyleLbl="sibTrans2D1" presStyleIdx="2" presStyleCnt="6"/>
      <dgm:spPr/>
      <dgm:t>
        <a:bodyPr/>
        <a:lstStyle/>
        <a:p>
          <a:endParaRPr lang="en-US"/>
        </a:p>
      </dgm:t>
    </dgm:pt>
    <dgm:pt modelId="{8B46C248-5FA6-45BD-8ED7-F62547AA206D}" type="pres">
      <dgm:prSet presAssocID="{57A68B4A-B384-4CAC-AD0F-01F76028742E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432E1CCE-55E5-487D-9101-AFFDB064B36B}" type="pres">
      <dgm:prSet presAssocID="{0027CE50-6A6A-41B6-B807-C43F4B836CA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467B2-6BAA-461A-97D0-86551C735FF4}" type="pres">
      <dgm:prSet presAssocID="{0CEAE472-E154-49F5-A629-37B5C6B7014D}" presName="parTrans" presStyleLbl="sibTrans2D1" presStyleIdx="3" presStyleCnt="6"/>
      <dgm:spPr/>
      <dgm:t>
        <a:bodyPr/>
        <a:lstStyle/>
        <a:p>
          <a:endParaRPr lang="en-US"/>
        </a:p>
      </dgm:t>
    </dgm:pt>
    <dgm:pt modelId="{B9F339EB-1A81-46FA-B968-9715FD38FF86}" type="pres">
      <dgm:prSet presAssocID="{0CEAE472-E154-49F5-A629-37B5C6B7014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EBD0A470-ADC4-4AB5-ABCA-96BC2895333F}" type="pres">
      <dgm:prSet presAssocID="{10F71DE7-DDBA-4D5E-A5C2-204AF891DAA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945D329-3D6D-445D-9474-0282A1D4ECCE}" type="pres">
      <dgm:prSet presAssocID="{D381DB6F-BEC1-468B-B345-89AF3672B63A}" presName="parTrans" presStyleLbl="sibTrans2D1" presStyleIdx="4" presStyleCnt="6"/>
      <dgm:spPr/>
      <dgm:t>
        <a:bodyPr/>
        <a:lstStyle/>
        <a:p>
          <a:endParaRPr lang="en-US"/>
        </a:p>
      </dgm:t>
    </dgm:pt>
    <dgm:pt modelId="{4FCFFFB4-9E89-403E-964D-8CB3E87ADB86}" type="pres">
      <dgm:prSet presAssocID="{D381DB6F-BEC1-468B-B345-89AF3672B63A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D43ABCC9-03D5-4ECB-88C7-DD45A4A54C03}" type="pres">
      <dgm:prSet presAssocID="{64DF5719-ED4C-4DE3-A268-77315ABE352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7BF0F-7041-4DD9-9E43-316F22CB44E7}" type="pres">
      <dgm:prSet presAssocID="{205DF757-CC49-4084-81F5-2DF1EB3C20C9}" presName="parTrans" presStyleLbl="sibTrans2D1" presStyleIdx="5" presStyleCnt="6"/>
      <dgm:spPr/>
      <dgm:t>
        <a:bodyPr/>
        <a:lstStyle/>
        <a:p>
          <a:endParaRPr lang="en-US"/>
        </a:p>
      </dgm:t>
    </dgm:pt>
    <dgm:pt modelId="{996E42D7-3C93-47FA-928D-A91551C37FAE}" type="pres">
      <dgm:prSet presAssocID="{205DF757-CC49-4084-81F5-2DF1EB3C20C9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906BB972-5CD0-43F3-9ECC-E319A1CDFFAD}" type="pres">
      <dgm:prSet presAssocID="{185B018A-3397-48CF-AE04-E6529AC7A25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B2B70C-6F30-45E9-8EE1-742064812064}" type="presOf" srcId="{57A68B4A-B384-4CAC-AD0F-01F76028742E}" destId="{36A8E3AB-E256-4FA3-A5BC-A0CE9BC0C8BD}" srcOrd="0" destOrd="0" presId="urn:microsoft.com/office/officeart/2005/8/layout/radial5"/>
    <dgm:cxn modelId="{A15AC349-D072-4F09-9472-8051F7D72980}" srcId="{25AFF65E-26D4-479D-81E0-2287836F0C20}" destId="{7A39008E-AE83-4EE0-A332-09AF30407282}" srcOrd="1" destOrd="0" parTransId="{E1820738-6D8F-404F-B8E9-29D6C5233B03}" sibTransId="{4814A975-1C1B-4A9A-976D-DF63764C1E9C}"/>
    <dgm:cxn modelId="{3F6EC157-B4E5-407B-8C00-3BD1A399D148}" type="presOf" srcId="{D381DB6F-BEC1-468B-B345-89AF3672B63A}" destId="{3945D329-3D6D-445D-9474-0282A1D4ECCE}" srcOrd="0" destOrd="0" presId="urn:microsoft.com/office/officeart/2005/8/layout/radial5"/>
    <dgm:cxn modelId="{AD449DF7-0034-42AF-B338-DE1C61D07653}" type="presOf" srcId="{7A39008E-AE83-4EE0-A332-09AF30407282}" destId="{C5AA3F19-ECF5-466B-A65F-BDDCAFEE107E}" srcOrd="0" destOrd="0" presId="urn:microsoft.com/office/officeart/2005/8/layout/radial5"/>
    <dgm:cxn modelId="{681AE3BC-0D05-4425-969F-F59D456F049C}" type="presOf" srcId="{14F181AC-4CB0-48D7-89DD-435C4492A4CF}" destId="{8511FAB0-1B0C-4276-8709-DA44838C12B4}" srcOrd="0" destOrd="0" presId="urn:microsoft.com/office/officeart/2005/8/layout/radial5"/>
    <dgm:cxn modelId="{A422905A-42EC-49CF-91F1-BD7DC1C15CE2}" type="presOf" srcId="{5636FB64-B777-4D9A-92D4-4D03053F2B26}" destId="{1013E9D3-6293-4A5F-B126-E8B71AF8A8FA}" srcOrd="0" destOrd="0" presId="urn:microsoft.com/office/officeart/2005/8/layout/radial5"/>
    <dgm:cxn modelId="{58836ED2-38C9-46F5-B534-96262529E9A4}" srcId="{25AFF65E-26D4-479D-81E0-2287836F0C20}" destId="{2DD82A42-AEAF-4225-9C2C-858AF63A4D9C}" srcOrd="0" destOrd="0" parTransId="{5636FB64-B777-4D9A-92D4-4D03053F2B26}" sibTransId="{77BEBB8F-C74C-4BAB-AE79-753E3F50AB28}"/>
    <dgm:cxn modelId="{F806D590-7C2C-44AB-B503-04C609536712}" srcId="{25AFF65E-26D4-479D-81E0-2287836F0C20}" destId="{64DF5719-ED4C-4DE3-A268-77315ABE3529}" srcOrd="4" destOrd="0" parTransId="{D381DB6F-BEC1-468B-B345-89AF3672B63A}" sibTransId="{096EA2FF-9DD5-4D28-A997-962508822B58}"/>
    <dgm:cxn modelId="{7F95F023-0EE9-4E9C-88F8-E433FAE30BCB}" type="presOf" srcId="{0027CE50-6A6A-41B6-B807-C43F4B836CA0}" destId="{432E1CCE-55E5-487D-9101-AFFDB064B36B}" srcOrd="0" destOrd="0" presId="urn:microsoft.com/office/officeart/2005/8/layout/radial5"/>
    <dgm:cxn modelId="{9D797FE9-2C85-48E7-A526-17EE15CA36F2}" type="presOf" srcId="{205DF757-CC49-4084-81F5-2DF1EB3C20C9}" destId="{996E42D7-3C93-47FA-928D-A91551C37FAE}" srcOrd="1" destOrd="0" presId="urn:microsoft.com/office/officeart/2005/8/layout/radial5"/>
    <dgm:cxn modelId="{BA8ABEBB-6E78-4AD2-B1AF-BC8A4E971D40}" srcId="{14F181AC-4CB0-48D7-89DD-435C4492A4CF}" destId="{25AFF65E-26D4-479D-81E0-2287836F0C20}" srcOrd="0" destOrd="0" parTransId="{EB3F19C8-7D2E-463C-B5C7-A38F168C8374}" sibTransId="{8F5EC58B-175F-41FF-B023-F77003E6A2A6}"/>
    <dgm:cxn modelId="{21630417-E3F4-41BF-A54F-A6C277CE4938}" type="presOf" srcId="{E1820738-6D8F-404F-B8E9-29D6C5233B03}" destId="{FC131E81-CDA6-4342-8D64-654DC9986918}" srcOrd="1" destOrd="0" presId="urn:microsoft.com/office/officeart/2005/8/layout/radial5"/>
    <dgm:cxn modelId="{F28FD161-3D21-4923-A94E-9B8720258EAC}" type="presOf" srcId="{E1820738-6D8F-404F-B8E9-29D6C5233B03}" destId="{1C9A4F67-DC5E-4F02-B3D3-8F3D2C22EAFD}" srcOrd="0" destOrd="0" presId="urn:microsoft.com/office/officeart/2005/8/layout/radial5"/>
    <dgm:cxn modelId="{D58C10DB-2D34-4FB1-B9ED-CA708DC1EECC}" type="presOf" srcId="{64DF5719-ED4C-4DE3-A268-77315ABE3529}" destId="{D43ABCC9-03D5-4ECB-88C7-DD45A4A54C03}" srcOrd="0" destOrd="0" presId="urn:microsoft.com/office/officeart/2005/8/layout/radial5"/>
    <dgm:cxn modelId="{9FFAF93D-AA73-4F97-BCFF-742BD2114927}" srcId="{25AFF65E-26D4-479D-81E0-2287836F0C20}" destId="{185B018A-3397-48CF-AE04-E6529AC7A257}" srcOrd="5" destOrd="0" parTransId="{205DF757-CC49-4084-81F5-2DF1EB3C20C9}" sibTransId="{F76C7427-2863-4F1F-A494-708776B0C5C9}"/>
    <dgm:cxn modelId="{A8A022DE-130E-46A1-9A93-1C74A7E4A20E}" type="presOf" srcId="{0CEAE472-E154-49F5-A629-37B5C6B7014D}" destId="{6C3467B2-6BAA-461A-97D0-86551C735FF4}" srcOrd="0" destOrd="0" presId="urn:microsoft.com/office/officeart/2005/8/layout/radial5"/>
    <dgm:cxn modelId="{A7534C82-C9E6-4165-98BB-85625F063DD3}" type="presOf" srcId="{57A68B4A-B384-4CAC-AD0F-01F76028742E}" destId="{8B46C248-5FA6-45BD-8ED7-F62547AA206D}" srcOrd="1" destOrd="0" presId="urn:microsoft.com/office/officeart/2005/8/layout/radial5"/>
    <dgm:cxn modelId="{BFFBB3F2-D200-444E-8357-1C3A52464CCF}" type="presOf" srcId="{5636FB64-B777-4D9A-92D4-4D03053F2B26}" destId="{C8107FA3-600B-4E95-B0D8-11978BE28E50}" srcOrd="1" destOrd="0" presId="urn:microsoft.com/office/officeart/2005/8/layout/radial5"/>
    <dgm:cxn modelId="{1395C9BE-DC5D-4D06-AF7A-9B250D8A9294}" srcId="{25AFF65E-26D4-479D-81E0-2287836F0C20}" destId="{10F71DE7-DDBA-4D5E-A5C2-204AF891DAA0}" srcOrd="3" destOrd="0" parTransId="{0CEAE472-E154-49F5-A629-37B5C6B7014D}" sibTransId="{B862628D-DC88-4954-8A19-8146F1E72949}"/>
    <dgm:cxn modelId="{EBC2178A-F428-48ED-BA3E-B3FA0A216DFC}" type="presOf" srcId="{0CEAE472-E154-49F5-A629-37B5C6B7014D}" destId="{B9F339EB-1A81-46FA-B968-9715FD38FF86}" srcOrd="1" destOrd="0" presId="urn:microsoft.com/office/officeart/2005/8/layout/radial5"/>
    <dgm:cxn modelId="{5FE191AA-31DF-443D-AFEE-C729E7CCDACD}" type="presOf" srcId="{D381DB6F-BEC1-468B-B345-89AF3672B63A}" destId="{4FCFFFB4-9E89-403E-964D-8CB3E87ADB86}" srcOrd="1" destOrd="0" presId="urn:microsoft.com/office/officeart/2005/8/layout/radial5"/>
    <dgm:cxn modelId="{39F55D1C-5D87-4B37-BA16-9289859AAAC1}" type="presOf" srcId="{10F71DE7-DDBA-4D5E-A5C2-204AF891DAA0}" destId="{EBD0A470-ADC4-4AB5-ABCA-96BC2895333F}" srcOrd="0" destOrd="0" presId="urn:microsoft.com/office/officeart/2005/8/layout/radial5"/>
    <dgm:cxn modelId="{008454CD-54C1-4A2B-B823-36FE30F97F40}" type="presOf" srcId="{25AFF65E-26D4-479D-81E0-2287836F0C20}" destId="{560B50D6-116A-4FD2-A0C4-D4F3C360B6E6}" srcOrd="0" destOrd="0" presId="urn:microsoft.com/office/officeart/2005/8/layout/radial5"/>
    <dgm:cxn modelId="{82EF9DBF-7B2B-48B0-B919-DB5DF0C2C00D}" type="presOf" srcId="{2DD82A42-AEAF-4225-9C2C-858AF63A4D9C}" destId="{6DD0D719-A270-4C5D-9462-D2CC21009045}" srcOrd="0" destOrd="0" presId="urn:microsoft.com/office/officeart/2005/8/layout/radial5"/>
    <dgm:cxn modelId="{82936C23-6C1A-4C61-A260-A7E9A5CA5BD8}" srcId="{25AFF65E-26D4-479D-81E0-2287836F0C20}" destId="{0027CE50-6A6A-41B6-B807-C43F4B836CA0}" srcOrd="2" destOrd="0" parTransId="{57A68B4A-B384-4CAC-AD0F-01F76028742E}" sibTransId="{3F364A0F-DC91-4235-8724-7E057C274AE3}"/>
    <dgm:cxn modelId="{3EAAE713-0D71-4C7E-A788-1DDA2C4EE136}" type="presOf" srcId="{205DF757-CC49-4084-81F5-2DF1EB3C20C9}" destId="{4927BF0F-7041-4DD9-9E43-316F22CB44E7}" srcOrd="0" destOrd="0" presId="urn:microsoft.com/office/officeart/2005/8/layout/radial5"/>
    <dgm:cxn modelId="{A9D8ADD9-B1AD-4DE9-A5C9-3EC77ADF9227}" type="presOf" srcId="{185B018A-3397-48CF-AE04-E6529AC7A257}" destId="{906BB972-5CD0-43F3-9ECC-E319A1CDFFAD}" srcOrd="0" destOrd="0" presId="urn:microsoft.com/office/officeart/2005/8/layout/radial5"/>
    <dgm:cxn modelId="{8B11B13A-FA7F-4B87-A120-69D78EDEFDEB}" type="presParOf" srcId="{8511FAB0-1B0C-4276-8709-DA44838C12B4}" destId="{560B50D6-116A-4FD2-A0C4-D4F3C360B6E6}" srcOrd="0" destOrd="0" presId="urn:microsoft.com/office/officeart/2005/8/layout/radial5"/>
    <dgm:cxn modelId="{7A068194-D726-4469-98E6-3C39DBB76FBC}" type="presParOf" srcId="{8511FAB0-1B0C-4276-8709-DA44838C12B4}" destId="{1013E9D3-6293-4A5F-B126-E8B71AF8A8FA}" srcOrd="1" destOrd="0" presId="urn:microsoft.com/office/officeart/2005/8/layout/radial5"/>
    <dgm:cxn modelId="{628C67BE-654C-471E-B0A9-82BCB7134FE9}" type="presParOf" srcId="{1013E9D3-6293-4A5F-B126-E8B71AF8A8FA}" destId="{C8107FA3-600B-4E95-B0D8-11978BE28E50}" srcOrd="0" destOrd="0" presId="urn:microsoft.com/office/officeart/2005/8/layout/radial5"/>
    <dgm:cxn modelId="{26690820-0731-480D-ADAF-73BE4F1DB245}" type="presParOf" srcId="{8511FAB0-1B0C-4276-8709-DA44838C12B4}" destId="{6DD0D719-A270-4C5D-9462-D2CC21009045}" srcOrd="2" destOrd="0" presId="urn:microsoft.com/office/officeart/2005/8/layout/radial5"/>
    <dgm:cxn modelId="{C429FE77-6D51-4975-904E-2731123E16D5}" type="presParOf" srcId="{8511FAB0-1B0C-4276-8709-DA44838C12B4}" destId="{1C9A4F67-DC5E-4F02-B3D3-8F3D2C22EAFD}" srcOrd="3" destOrd="0" presId="urn:microsoft.com/office/officeart/2005/8/layout/radial5"/>
    <dgm:cxn modelId="{270C7881-84CD-42DD-A6CB-FA23C46534D8}" type="presParOf" srcId="{1C9A4F67-DC5E-4F02-B3D3-8F3D2C22EAFD}" destId="{FC131E81-CDA6-4342-8D64-654DC9986918}" srcOrd="0" destOrd="0" presId="urn:microsoft.com/office/officeart/2005/8/layout/radial5"/>
    <dgm:cxn modelId="{4E7040FB-590E-4975-9049-2E8227E2728D}" type="presParOf" srcId="{8511FAB0-1B0C-4276-8709-DA44838C12B4}" destId="{C5AA3F19-ECF5-466B-A65F-BDDCAFEE107E}" srcOrd="4" destOrd="0" presId="urn:microsoft.com/office/officeart/2005/8/layout/radial5"/>
    <dgm:cxn modelId="{21DB8143-38F2-4880-8FB5-362CFB1F57C8}" type="presParOf" srcId="{8511FAB0-1B0C-4276-8709-DA44838C12B4}" destId="{36A8E3AB-E256-4FA3-A5BC-A0CE9BC0C8BD}" srcOrd="5" destOrd="0" presId="urn:microsoft.com/office/officeart/2005/8/layout/radial5"/>
    <dgm:cxn modelId="{36123133-4837-432F-990E-C054DA937BCC}" type="presParOf" srcId="{36A8E3AB-E256-4FA3-A5BC-A0CE9BC0C8BD}" destId="{8B46C248-5FA6-45BD-8ED7-F62547AA206D}" srcOrd="0" destOrd="0" presId="urn:microsoft.com/office/officeart/2005/8/layout/radial5"/>
    <dgm:cxn modelId="{FE54B8DD-520C-4AFE-933A-59652FC8E6D2}" type="presParOf" srcId="{8511FAB0-1B0C-4276-8709-DA44838C12B4}" destId="{432E1CCE-55E5-487D-9101-AFFDB064B36B}" srcOrd="6" destOrd="0" presId="urn:microsoft.com/office/officeart/2005/8/layout/radial5"/>
    <dgm:cxn modelId="{6A0D95AF-CEAA-44C2-BBD2-CE565CF37C7B}" type="presParOf" srcId="{8511FAB0-1B0C-4276-8709-DA44838C12B4}" destId="{6C3467B2-6BAA-461A-97D0-86551C735FF4}" srcOrd="7" destOrd="0" presId="urn:microsoft.com/office/officeart/2005/8/layout/radial5"/>
    <dgm:cxn modelId="{FCC76648-E9EE-4BE7-996C-636CD9DD23E9}" type="presParOf" srcId="{6C3467B2-6BAA-461A-97D0-86551C735FF4}" destId="{B9F339EB-1A81-46FA-B968-9715FD38FF86}" srcOrd="0" destOrd="0" presId="urn:microsoft.com/office/officeart/2005/8/layout/radial5"/>
    <dgm:cxn modelId="{7D4F6034-BC8E-4433-911D-5F0197F19ED9}" type="presParOf" srcId="{8511FAB0-1B0C-4276-8709-DA44838C12B4}" destId="{EBD0A470-ADC4-4AB5-ABCA-96BC2895333F}" srcOrd="8" destOrd="0" presId="urn:microsoft.com/office/officeart/2005/8/layout/radial5"/>
    <dgm:cxn modelId="{ED984721-C5FF-4D2C-9877-4B74EC6910AE}" type="presParOf" srcId="{8511FAB0-1B0C-4276-8709-DA44838C12B4}" destId="{3945D329-3D6D-445D-9474-0282A1D4ECCE}" srcOrd="9" destOrd="0" presId="urn:microsoft.com/office/officeart/2005/8/layout/radial5"/>
    <dgm:cxn modelId="{2614803C-9879-4A59-8ED9-AA2702556FF7}" type="presParOf" srcId="{3945D329-3D6D-445D-9474-0282A1D4ECCE}" destId="{4FCFFFB4-9E89-403E-964D-8CB3E87ADB86}" srcOrd="0" destOrd="0" presId="urn:microsoft.com/office/officeart/2005/8/layout/radial5"/>
    <dgm:cxn modelId="{07C3A98E-0F9B-41AF-95FA-52548C4D60EB}" type="presParOf" srcId="{8511FAB0-1B0C-4276-8709-DA44838C12B4}" destId="{D43ABCC9-03D5-4ECB-88C7-DD45A4A54C03}" srcOrd="10" destOrd="0" presId="urn:microsoft.com/office/officeart/2005/8/layout/radial5"/>
    <dgm:cxn modelId="{CDDABDA4-DDD8-43B4-AA2D-4EB170BA0DA9}" type="presParOf" srcId="{8511FAB0-1B0C-4276-8709-DA44838C12B4}" destId="{4927BF0F-7041-4DD9-9E43-316F22CB44E7}" srcOrd="11" destOrd="0" presId="urn:microsoft.com/office/officeart/2005/8/layout/radial5"/>
    <dgm:cxn modelId="{8F8ACBAB-13BC-4C7F-9101-07FD2DACEAA5}" type="presParOf" srcId="{4927BF0F-7041-4DD9-9E43-316F22CB44E7}" destId="{996E42D7-3C93-47FA-928D-A91551C37FAE}" srcOrd="0" destOrd="0" presId="urn:microsoft.com/office/officeart/2005/8/layout/radial5"/>
    <dgm:cxn modelId="{92EC417A-5ED9-43DD-A2FA-4EC08A3202A4}" type="presParOf" srcId="{8511FAB0-1B0C-4276-8709-DA44838C12B4}" destId="{906BB972-5CD0-43F3-9ECC-E319A1CDFFAD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452DF2-B604-41EA-AC47-F665280E8F16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8EE4AFDD-4A54-419B-BBE2-7DC89D66C110}">
      <dgm:prSet phldrT="[Text]"/>
      <dgm:spPr/>
      <dgm:t>
        <a:bodyPr/>
        <a:lstStyle/>
        <a:p>
          <a:r>
            <a:rPr lang="en-AU" dirty="0" err="1" smtClean="0"/>
            <a:t>Sistem</a:t>
          </a:r>
          <a:r>
            <a:rPr lang="en-AU" dirty="0" smtClean="0"/>
            <a:t> </a:t>
          </a:r>
          <a:r>
            <a:rPr lang="en-AU" dirty="0" err="1" smtClean="0"/>
            <a:t>penilaian</a:t>
          </a:r>
          <a:r>
            <a:rPr lang="en-AU" dirty="0" smtClean="0"/>
            <a:t> </a:t>
          </a:r>
          <a:r>
            <a:rPr lang="en-AU" dirty="0" err="1" smtClean="0"/>
            <a:t>mutu</a:t>
          </a:r>
          <a:r>
            <a:rPr lang="en-AU" dirty="0" smtClean="0"/>
            <a:t> </a:t>
          </a:r>
          <a:r>
            <a:rPr lang="en-AU" dirty="0" err="1" smtClean="0"/>
            <a:t>pendidikan</a:t>
          </a:r>
          <a:r>
            <a:rPr lang="en-AU" dirty="0" smtClean="0"/>
            <a:t> </a:t>
          </a:r>
          <a:r>
            <a:rPr lang="en-AU" dirty="0" err="1" smtClean="0"/>
            <a:t>tinggi</a:t>
          </a:r>
          <a:r>
            <a:rPr lang="en-AU" dirty="0" smtClean="0"/>
            <a:t> (</a:t>
          </a:r>
          <a:r>
            <a:rPr lang="en-AU" dirty="0" err="1" smtClean="0"/>
            <a:t>Sijamudikti</a:t>
          </a:r>
          <a:r>
            <a:rPr lang="en-AU" dirty="0" smtClean="0"/>
            <a:t>)</a:t>
          </a:r>
          <a:endParaRPr lang="en-AU" dirty="0"/>
        </a:p>
      </dgm:t>
    </dgm:pt>
    <dgm:pt modelId="{F680688D-D123-46F9-B6E4-C1FAE5ABE205}" type="parTrans" cxnId="{01392284-871D-42AE-B443-D0FDAE8BBCA3}">
      <dgm:prSet/>
      <dgm:spPr/>
      <dgm:t>
        <a:bodyPr/>
        <a:lstStyle/>
        <a:p>
          <a:endParaRPr lang="en-AU"/>
        </a:p>
      </dgm:t>
    </dgm:pt>
    <dgm:pt modelId="{FD63294F-139E-4CB0-8431-65D142E4C57A}" type="sibTrans" cxnId="{01392284-871D-42AE-B443-D0FDAE8BBCA3}">
      <dgm:prSet/>
      <dgm:spPr/>
      <dgm:t>
        <a:bodyPr/>
        <a:lstStyle/>
        <a:p>
          <a:endParaRPr lang="en-AU"/>
        </a:p>
      </dgm:t>
    </dgm:pt>
    <dgm:pt modelId="{161D18D3-732A-4BBC-A15D-4C536753421F}">
      <dgm:prSet phldrT="[Text]"/>
      <dgm:spPr/>
      <dgm:t>
        <a:bodyPr/>
        <a:lstStyle/>
        <a:p>
          <a:r>
            <a:rPr lang="en-AU" dirty="0" smtClean="0"/>
            <a:t>PD </a:t>
          </a:r>
          <a:r>
            <a:rPr lang="en-AU" dirty="0" err="1" smtClean="0"/>
            <a:t>Dikti</a:t>
          </a:r>
          <a:endParaRPr lang="en-AU" dirty="0"/>
        </a:p>
      </dgm:t>
    </dgm:pt>
    <dgm:pt modelId="{A384342F-ECF0-4793-9D11-3E927102903D}" type="parTrans" cxnId="{96A04193-963F-4C5B-B04C-2514AAC70F13}">
      <dgm:prSet/>
      <dgm:spPr/>
      <dgm:t>
        <a:bodyPr/>
        <a:lstStyle/>
        <a:p>
          <a:endParaRPr lang="en-AU"/>
        </a:p>
      </dgm:t>
    </dgm:pt>
    <dgm:pt modelId="{803E85ED-2194-4F7E-B5B7-EB7028D91A37}" type="sibTrans" cxnId="{96A04193-963F-4C5B-B04C-2514AAC70F13}">
      <dgm:prSet/>
      <dgm:spPr/>
      <dgm:t>
        <a:bodyPr/>
        <a:lstStyle/>
        <a:p>
          <a:endParaRPr lang="en-AU"/>
        </a:p>
      </dgm:t>
    </dgm:pt>
    <dgm:pt modelId="{465DFFB5-2700-49C1-8CE8-B862D18AB8C1}">
      <dgm:prSet phldrT="[Text]"/>
      <dgm:spPr/>
      <dgm:t>
        <a:bodyPr/>
        <a:lstStyle/>
        <a:p>
          <a:r>
            <a:rPr lang="en-AU" dirty="0" smtClean="0"/>
            <a:t>Data </a:t>
          </a:r>
          <a:r>
            <a:rPr lang="en-AU" dirty="0" err="1" smtClean="0"/>
            <a:t>langsung</a:t>
          </a:r>
          <a:r>
            <a:rPr lang="en-AU" dirty="0" smtClean="0"/>
            <a:t> </a:t>
          </a:r>
          <a:r>
            <a:rPr lang="en-AU" dirty="0" err="1" smtClean="0"/>
            <a:t>dari</a:t>
          </a:r>
          <a:r>
            <a:rPr lang="en-AU" dirty="0" smtClean="0"/>
            <a:t> PT/</a:t>
          </a:r>
          <a:r>
            <a:rPr lang="en-AU" dirty="0" err="1" smtClean="0"/>
            <a:t>Prodi</a:t>
          </a:r>
          <a:endParaRPr lang="en-AU" dirty="0"/>
        </a:p>
      </dgm:t>
    </dgm:pt>
    <dgm:pt modelId="{FAD336C4-1149-4786-AF30-7247F7ADBB82}" type="parTrans" cxnId="{8E9D5CB9-2F8C-48EB-B1DA-91A924EF0DFE}">
      <dgm:prSet/>
      <dgm:spPr/>
      <dgm:t>
        <a:bodyPr/>
        <a:lstStyle/>
        <a:p>
          <a:endParaRPr lang="en-AU"/>
        </a:p>
      </dgm:t>
    </dgm:pt>
    <dgm:pt modelId="{5AAC8E57-81D5-4150-A29C-2F815F4A1318}" type="sibTrans" cxnId="{8E9D5CB9-2F8C-48EB-B1DA-91A924EF0DFE}">
      <dgm:prSet/>
      <dgm:spPr/>
      <dgm:t>
        <a:bodyPr/>
        <a:lstStyle/>
        <a:p>
          <a:endParaRPr lang="en-AU"/>
        </a:p>
      </dgm:t>
    </dgm:pt>
    <dgm:pt modelId="{7012E461-C3BD-444C-BC99-2F72136151B8}">
      <dgm:prSet phldrT="[Text]"/>
      <dgm:spPr/>
      <dgm:t>
        <a:bodyPr/>
        <a:lstStyle/>
        <a:p>
          <a:r>
            <a:rPr lang="en-AU" dirty="0" smtClean="0"/>
            <a:t>Basis data </a:t>
          </a:r>
          <a:r>
            <a:rPr lang="en-AU" dirty="0" err="1" smtClean="0"/>
            <a:t>baru</a:t>
          </a:r>
          <a:endParaRPr lang="en-AU" dirty="0"/>
        </a:p>
      </dgm:t>
    </dgm:pt>
    <dgm:pt modelId="{B605FE8D-B028-41CC-9D8D-B3FEDE4E0F15}" type="parTrans" cxnId="{1BFBB86D-6E16-4D54-A19D-94E63E02FD91}">
      <dgm:prSet/>
      <dgm:spPr/>
      <dgm:t>
        <a:bodyPr/>
        <a:lstStyle/>
        <a:p>
          <a:endParaRPr lang="en-AU"/>
        </a:p>
      </dgm:t>
    </dgm:pt>
    <dgm:pt modelId="{F0AA781C-E6D4-40FE-8143-A9264C0B9A6C}" type="sibTrans" cxnId="{1BFBB86D-6E16-4D54-A19D-94E63E02FD91}">
      <dgm:prSet/>
      <dgm:spPr/>
      <dgm:t>
        <a:bodyPr/>
        <a:lstStyle/>
        <a:p>
          <a:endParaRPr lang="en-AU"/>
        </a:p>
      </dgm:t>
    </dgm:pt>
    <dgm:pt modelId="{A0E559D5-7B26-4F88-806E-37ECD9B16AFC}">
      <dgm:prSet phldrT="[Text]"/>
      <dgm:spPr/>
      <dgm:t>
        <a:bodyPr/>
        <a:lstStyle/>
        <a:p>
          <a:r>
            <a:rPr lang="en-AU" dirty="0" smtClean="0"/>
            <a:t>Data </a:t>
          </a:r>
          <a:r>
            <a:rPr lang="en-AU" dirty="0" err="1" smtClean="0"/>
            <a:t>dari</a:t>
          </a:r>
          <a:r>
            <a:rPr lang="en-AU" dirty="0" smtClean="0"/>
            <a:t> stakeholder</a:t>
          </a:r>
          <a:endParaRPr lang="en-AU" dirty="0"/>
        </a:p>
      </dgm:t>
    </dgm:pt>
    <dgm:pt modelId="{1F5BFFDD-328D-465B-B31F-3BA85E8CE9C7}" type="parTrans" cxnId="{019541C5-6144-41E3-B772-2F2C41799932}">
      <dgm:prSet/>
      <dgm:spPr/>
      <dgm:t>
        <a:bodyPr/>
        <a:lstStyle/>
        <a:p>
          <a:endParaRPr lang="en-AU"/>
        </a:p>
      </dgm:t>
    </dgm:pt>
    <dgm:pt modelId="{E6DCE3C5-FF68-415C-A8E8-127EBB8293B1}" type="sibTrans" cxnId="{019541C5-6144-41E3-B772-2F2C41799932}">
      <dgm:prSet/>
      <dgm:spPr/>
      <dgm:t>
        <a:bodyPr/>
        <a:lstStyle/>
        <a:p>
          <a:endParaRPr lang="en-AU"/>
        </a:p>
      </dgm:t>
    </dgm:pt>
    <dgm:pt modelId="{E2A28943-A183-431E-B422-75EAA922C1B8}" type="pres">
      <dgm:prSet presAssocID="{04452DF2-B604-41EA-AC47-F665280E8F1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F6A74C-CAD2-4F14-9CC8-2C168DE373C3}" type="pres">
      <dgm:prSet presAssocID="{04452DF2-B604-41EA-AC47-F665280E8F16}" presName="radial" presStyleCnt="0">
        <dgm:presLayoutVars>
          <dgm:animLvl val="ctr"/>
        </dgm:presLayoutVars>
      </dgm:prSet>
      <dgm:spPr/>
    </dgm:pt>
    <dgm:pt modelId="{5DC78DDE-0369-4F8A-BED6-812F6784C1E7}" type="pres">
      <dgm:prSet presAssocID="{8EE4AFDD-4A54-419B-BBE2-7DC89D66C110}" presName="centerShape" presStyleLbl="vennNode1" presStyleIdx="0" presStyleCnt="5"/>
      <dgm:spPr/>
      <dgm:t>
        <a:bodyPr/>
        <a:lstStyle/>
        <a:p>
          <a:endParaRPr lang="en-AU"/>
        </a:p>
      </dgm:t>
    </dgm:pt>
    <dgm:pt modelId="{7902AC20-45BF-406E-997D-5FAA2CDAF43F}" type="pres">
      <dgm:prSet presAssocID="{161D18D3-732A-4BBC-A15D-4C536753421F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CE76E-5479-42E0-824A-32BD6DAA459A}" type="pres">
      <dgm:prSet presAssocID="{465DFFB5-2700-49C1-8CE8-B862D18AB8C1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32F72F1-0B69-4CE3-BE31-4844A065C459}" type="pres">
      <dgm:prSet presAssocID="{7012E461-C3BD-444C-BC99-2F72136151B8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D847434-0907-4BDF-97D9-98E1FFAF8ECE}" type="pres">
      <dgm:prSet presAssocID="{A0E559D5-7B26-4F88-806E-37ECD9B16AFC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49EF093F-18A7-46CA-9C88-84B37B99F33D}" type="presOf" srcId="{161D18D3-732A-4BBC-A15D-4C536753421F}" destId="{7902AC20-45BF-406E-997D-5FAA2CDAF43F}" srcOrd="0" destOrd="0" presId="urn:microsoft.com/office/officeart/2005/8/layout/radial3"/>
    <dgm:cxn modelId="{8E9D5CB9-2F8C-48EB-B1DA-91A924EF0DFE}" srcId="{8EE4AFDD-4A54-419B-BBE2-7DC89D66C110}" destId="{465DFFB5-2700-49C1-8CE8-B862D18AB8C1}" srcOrd="1" destOrd="0" parTransId="{FAD336C4-1149-4786-AF30-7247F7ADBB82}" sibTransId="{5AAC8E57-81D5-4150-A29C-2F815F4A1318}"/>
    <dgm:cxn modelId="{C216258B-3939-4309-A9BE-8E94A092F7AD}" type="presOf" srcId="{7012E461-C3BD-444C-BC99-2F72136151B8}" destId="{E32F72F1-0B69-4CE3-BE31-4844A065C459}" srcOrd="0" destOrd="0" presId="urn:microsoft.com/office/officeart/2005/8/layout/radial3"/>
    <dgm:cxn modelId="{C9BC86D7-B80F-4B45-AF59-C0E148C4831E}" type="presOf" srcId="{8EE4AFDD-4A54-419B-BBE2-7DC89D66C110}" destId="{5DC78DDE-0369-4F8A-BED6-812F6784C1E7}" srcOrd="0" destOrd="0" presId="urn:microsoft.com/office/officeart/2005/8/layout/radial3"/>
    <dgm:cxn modelId="{64413C86-80CC-4E97-9194-B98FFA18CDB5}" type="presOf" srcId="{465DFFB5-2700-49C1-8CE8-B862D18AB8C1}" destId="{467CE76E-5479-42E0-824A-32BD6DAA459A}" srcOrd="0" destOrd="0" presId="urn:microsoft.com/office/officeart/2005/8/layout/radial3"/>
    <dgm:cxn modelId="{019541C5-6144-41E3-B772-2F2C41799932}" srcId="{8EE4AFDD-4A54-419B-BBE2-7DC89D66C110}" destId="{A0E559D5-7B26-4F88-806E-37ECD9B16AFC}" srcOrd="3" destOrd="0" parTransId="{1F5BFFDD-328D-465B-B31F-3BA85E8CE9C7}" sibTransId="{E6DCE3C5-FF68-415C-A8E8-127EBB8293B1}"/>
    <dgm:cxn modelId="{96A04193-963F-4C5B-B04C-2514AAC70F13}" srcId="{8EE4AFDD-4A54-419B-BBE2-7DC89D66C110}" destId="{161D18D3-732A-4BBC-A15D-4C536753421F}" srcOrd="0" destOrd="0" parTransId="{A384342F-ECF0-4793-9D11-3E927102903D}" sibTransId="{803E85ED-2194-4F7E-B5B7-EB7028D91A37}"/>
    <dgm:cxn modelId="{211A9716-EB80-419C-9780-9F86F489523F}" type="presOf" srcId="{A0E559D5-7B26-4F88-806E-37ECD9B16AFC}" destId="{ED847434-0907-4BDF-97D9-98E1FFAF8ECE}" srcOrd="0" destOrd="0" presId="urn:microsoft.com/office/officeart/2005/8/layout/radial3"/>
    <dgm:cxn modelId="{1BFBB86D-6E16-4D54-A19D-94E63E02FD91}" srcId="{8EE4AFDD-4A54-419B-BBE2-7DC89D66C110}" destId="{7012E461-C3BD-444C-BC99-2F72136151B8}" srcOrd="2" destOrd="0" parTransId="{B605FE8D-B028-41CC-9D8D-B3FEDE4E0F15}" sibTransId="{F0AA781C-E6D4-40FE-8143-A9264C0B9A6C}"/>
    <dgm:cxn modelId="{01392284-871D-42AE-B443-D0FDAE8BBCA3}" srcId="{04452DF2-B604-41EA-AC47-F665280E8F16}" destId="{8EE4AFDD-4A54-419B-BBE2-7DC89D66C110}" srcOrd="0" destOrd="0" parTransId="{F680688D-D123-46F9-B6E4-C1FAE5ABE205}" sibTransId="{FD63294F-139E-4CB0-8431-65D142E4C57A}"/>
    <dgm:cxn modelId="{D2A144BF-A601-42B3-8D32-9C3928E4E245}" type="presOf" srcId="{04452DF2-B604-41EA-AC47-F665280E8F16}" destId="{E2A28943-A183-431E-B422-75EAA922C1B8}" srcOrd="0" destOrd="0" presId="urn:microsoft.com/office/officeart/2005/8/layout/radial3"/>
    <dgm:cxn modelId="{0104A76A-75E6-4162-97D2-4FCD07201079}" type="presParOf" srcId="{E2A28943-A183-431E-B422-75EAA922C1B8}" destId="{70F6A74C-CAD2-4F14-9CC8-2C168DE373C3}" srcOrd="0" destOrd="0" presId="urn:microsoft.com/office/officeart/2005/8/layout/radial3"/>
    <dgm:cxn modelId="{7B151D7A-A8A6-4BBD-81E4-5443531A7380}" type="presParOf" srcId="{70F6A74C-CAD2-4F14-9CC8-2C168DE373C3}" destId="{5DC78DDE-0369-4F8A-BED6-812F6784C1E7}" srcOrd="0" destOrd="0" presId="urn:microsoft.com/office/officeart/2005/8/layout/radial3"/>
    <dgm:cxn modelId="{997FC46A-77BB-48A0-A76F-E5959EA70B68}" type="presParOf" srcId="{70F6A74C-CAD2-4F14-9CC8-2C168DE373C3}" destId="{7902AC20-45BF-406E-997D-5FAA2CDAF43F}" srcOrd="1" destOrd="0" presId="urn:microsoft.com/office/officeart/2005/8/layout/radial3"/>
    <dgm:cxn modelId="{0849F2C0-09F9-4959-B39E-B514E3503B8C}" type="presParOf" srcId="{70F6A74C-CAD2-4F14-9CC8-2C168DE373C3}" destId="{467CE76E-5479-42E0-824A-32BD6DAA459A}" srcOrd="2" destOrd="0" presId="urn:microsoft.com/office/officeart/2005/8/layout/radial3"/>
    <dgm:cxn modelId="{DAB74C31-AD53-46AA-8952-0D7157680423}" type="presParOf" srcId="{70F6A74C-CAD2-4F14-9CC8-2C168DE373C3}" destId="{E32F72F1-0B69-4CE3-BE31-4844A065C459}" srcOrd="3" destOrd="0" presId="urn:microsoft.com/office/officeart/2005/8/layout/radial3"/>
    <dgm:cxn modelId="{4C1A83E2-D4B0-4B46-B0C6-96DFE2FDAA4F}" type="presParOf" srcId="{70F6A74C-CAD2-4F14-9CC8-2C168DE373C3}" destId="{ED847434-0907-4BDF-97D9-98E1FFAF8EC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1CD9F7-C670-4052-A57A-B0DA0F3A46E5}">
      <dsp:nvSpPr>
        <dsp:cNvPr id="0" name=""/>
        <dsp:cNvSpPr/>
      </dsp:nvSpPr>
      <dsp:spPr>
        <a:xfrm>
          <a:off x="304808" y="0"/>
          <a:ext cx="1879599" cy="1879599"/>
        </a:xfrm>
        <a:prstGeom prst="triangle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5ABFA0-2E8A-4B9D-BFC1-7521990AB706}">
      <dsp:nvSpPr>
        <dsp:cNvPr id="0" name=""/>
        <dsp:cNvSpPr/>
      </dsp:nvSpPr>
      <dsp:spPr>
        <a:xfrm>
          <a:off x="1244596" y="228600"/>
          <a:ext cx="4927607" cy="4449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KURIKULUM, RENCANA &amp; SISTEM PEMBELAJARAN</a:t>
          </a:r>
          <a:endParaRPr lang="en-US" sz="1800" b="1" kern="1200" dirty="0"/>
        </a:p>
      </dsp:txBody>
      <dsp:txXfrm>
        <a:off x="1244596" y="228600"/>
        <a:ext cx="4927607" cy="444936"/>
      </dsp:txXfrm>
    </dsp:sp>
    <dsp:sp modelId="{1DAE9364-1775-4EF3-A048-BCE78E26EA6D}">
      <dsp:nvSpPr>
        <dsp:cNvPr id="0" name=""/>
        <dsp:cNvSpPr/>
      </dsp:nvSpPr>
      <dsp:spPr>
        <a:xfrm>
          <a:off x="1219196" y="761998"/>
          <a:ext cx="4952995" cy="4449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50000"/>
              <a:hueOff val="-396136"/>
              <a:satOff val="0"/>
              <a:lumOff val="322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PENGAJAR, ADMIN, TEKNISI, RT </a:t>
          </a:r>
          <a:endParaRPr lang="en-US" sz="2000" b="1" kern="1200" dirty="0"/>
        </a:p>
      </dsp:txBody>
      <dsp:txXfrm>
        <a:off x="1219196" y="761998"/>
        <a:ext cx="4952995" cy="444936"/>
      </dsp:txXfrm>
    </dsp:sp>
    <dsp:sp modelId="{CF73DF99-5CFB-4D83-9102-D97A71B4026B}">
      <dsp:nvSpPr>
        <dsp:cNvPr id="0" name=""/>
        <dsp:cNvSpPr/>
      </dsp:nvSpPr>
      <dsp:spPr>
        <a:xfrm>
          <a:off x="1219196" y="1295402"/>
          <a:ext cx="4953019" cy="4449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50000"/>
              <a:hueOff val="-396136"/>
              <a:satOff val="0"/>
              <a:lumOff val="322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SARPRAS, FASILITAS PEMBELAJARAN, LAB, BENGKEL , </a:t>
          </a:r>
          <a:r>
            <a:rPr lang="en-US" sz="1600" b="1" kern="1200" dirty="0" err="1" smtClean="0"/>
            <a:t>dan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seterusnya</a:t>
          </a:r>
          <a:endParaRPr lang="en-US" sz="1600" b="1" kern="1200" dirty="0"/>
        </a:p>
      </dsp:txBody>
      <dsp:txXfrm>
        <a:off x="1219196" y="1295402"/>
        <a:ext cx="4953019" cy="4449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E191DB-08ED-F54B-BBAB-81E0ABF91E13}">
      <dsp:nvSpPr>
        <dsp:cNvPr id="0" name=""/>
        <dsp:cNvSpPr/>
      </dsp:nvSpPr>
      <dsp:spPr>
        <a:xfrm>
          <a:off x="0" y="184026"/>
          <a:ext cx="6668987" cy="4168116"/>
        </a:xfrm>
        <a:prstGeom prst="swooshArrow">
          <a:avLst>
            <a:gd name="adj1" fmla="val 25000"/>
            <a:gd name="adj2" fmla="val 25000"/>
          </a:avLst>
        </a:prstGeom>
        <a:solidFill>
          <a:srgbClr val="00B0F0"/>
        </a:solidFill>
        <a:ln w="57150">
          <a:solidFill>
            <a:schemeClr val="bg1"/>
          </a:solidFill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1CB01-0555-E74F-85C9-3A1A635B4DEB}">
      <dsp:nvSpPr>
        <dsp:cNvPr id="0" name=""/>
        <dsp:cNvSpPr/>
      </dsp:nvSpPr>
      <dsp:spPr>
        <a:xfrm>
          <a:off x="846961" y="3046730"/>
          <a:ext cx="173393" cy="173393"/>
        </a:xfrm>
        <a:prstGeom prst="ellipse">
          <a:avLst/>
        </a:prstGeom>
        <a:solidFill>
          <a:schemeClr val="accent4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6AFCE-927F-E04D-B86C-3E882717AD67}">
      <dsp:nvSpPr>
        <dsp:cNvPr id="0" name=""/>
        <dsp:cNvSpPr/>
      </dsp:nvSpPr>
      <dsp:spPr>
        <a:xfrm>
          <a:off x="933658" y="3133427"/>
          <a:ext cx="1553873" cy="1204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78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err="1">
              <a:solidFill>
                <a:schemeClr val="tx1"/>
              </a:solidFill>
            </a:rPr>
            <a:t>Tahap</a:t>
          </a:r>
          <a:r>
            <a:rPr lang="en-US" sz="2000" b="1" kern="1200" dirty="0">
              <a:solidFill>
                <a:schemeClr val="tx1"/>
              </a:solidFill>
            </a:rPr>
            <a:t> I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>
              <a:solidFill>
                <a:schemeClr val="tx1"/>
              </a:solidFill>
            </a:rPr>
            <a:t>2015 - 2017</a:t>
          </a:r>
        </a:p>
      </dsp:txBody>
      <dsp:txXfrm>
        <a:off x="933658" y="3133427"/>
        <a:ext cx="1553873" cy="1204585"/>
      </dsp:txXfrm>
    </dsp:sp>
    <dsp:sp modelId="{17036F69-AB89-E946-A144-1F9BF2D2B154}">
      <dsp:nvSpPr>
        <dsp:cNvPr id="0" name=""/>
        <dsp:cNvSpPr/>
      </dsp:nvSpPr>
      <dsp:spPr>
        <a:xfrm>
          <a:off x="2377493" y="1913836"/>
          <a:ext cx="313442" cy="313442"/>
        </a:xfrm>
        <a:prstGeom prst="ellipse">
          <a:avLst/>
        </a:prstGeom>
        <a:solidFill>
          <a:schemeClr val="accent1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09C91-DEDB-804B-9C43-94887E94F52A}">
      <dsp:nvSpPr>
        <dsp:cNvPr id="0" name=""/>
        <dsp:cNvSpPr/>
      </dsp:nvSpPr>
      <dsp:spPr>
        <a:xfrm>
          <a:off x="2534215" y="2070557"/>
          <a:ext cx="1600556" cy="2267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087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2000" b="1" kern="1200" dirty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err="1">
              <a:solidFill>
                <a:schemeClr val="tx1"/>
              </a:solidFill>
            </a:rPr>
            <a:t>Tahap</a:t>
          </a:r>
          <a:r>
            <a:rPr lang="en-US" sz="2000" b="1" kern="1200" dirty="0">
              <a:solidFill>
                <a:schemeClr val="tx1"/>
              </a:solidFill>
            </a:rPr>
            <a:t> II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>
              <a:solidFill>
                <a:schemeClr val="tx1"/>
              </a:solidFill>
            </a:rPr>
            <a:t>2017 - 2018</a:t>
          </a:r>
        </a:p>
      </dsp:txBody>
      <dsp:txXfrm>
        <a:off x="2534215" y="2070557"/>
        <a:ext cx="1600556" cy="2267455"/>
      </dsp:txXfrm>
    </dsp:sp>
    <dsp:sp modelId="{F1FC54B8-5601-A441-8CA9-DAF3DDF2AA87}">
      <dsp:nvSpPr>
        <dsp:cNvPr id="0" name=""/>
        <dsp:cNvSpPr/>
      </dsp:nvSpPr>
      <dsp:spPr>
        <a:xfrm>
          <a:off x="4218134" y="1224430"/>
          <a:ext cx="433484" cy="433484"/>
        </a:xfrm>
        <a:prstGeom prst="ellipse">
          <a:avLst/>
        </a:prstGeom>
        <a:solidFill>
          <a:schemeClr val="accent3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640ED-39E0-AD4D-AC6D-BA9A19725BBD}">
      <dsp:nvSpPr>
        <dsp:cNvPr id="0" name=""/>
        <dsp:cNvSpPr/>
      </dsp:nvSpPr>
      <dsp:spPr>
        <a:xfrm>
          <a:off x="4434876" y="1441172"/>
          <a:ext cx="1600556" cy="2896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694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2000" b="1" kern="1200" dirty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800" b="1" kern="1200" dirty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err="1">
              <a:solidFill>
                <a:schemeClr val="tx1"/>
              </a:solidFill>
            </a:rPr>
            <a:t>Tahap</a:t>
          </a:r>
          <a:r>
            <a:rPr lang="en-US" sz="2000" b="1" kern="1200" dirty="0">
              <a:solidFill>
                <a:schemeClr val="tx1"/>
              </a:solidFill>
            </a:rPr>
            <a:t> III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>
              <a:solidFill>
                <a:schemeClr val="tx1"/>
              </a:solidFill>
            </a:rPr>
            <a:t>2018 - 2020</a:t>
          </a:r>
        </a:p>
      </dsp:txBody>
      <dsp:txXfrm>
        <a:off x="4434876" y="1441172"/>
        <a:ext cx="1600556" cy="28968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BBF4D8-0024-4083-803D-F0A1128EDCFD}">
      <dsp:nvSpPr>
        <dsp:cNvPr id="0" name=""/>
        <dsp:cNvSpPr/>
      </dsp:nvSpPr>
      <dsp:spPr>
        <a:xfrm>
          <a:off x="410138" y="306"/>
          <a:ext cx="535597" cy="5355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/>
            <a:t>E</a:t>
          </a:r>
          <a:endParaRPr lang="id-ID" sz="2200" b="1" kern="1200" dirty="0"/>
        </a:p>
      </dsp:txBody>
      <dsp:txXfrm>
        <a:off x="410138" y="306"/>
        <a:ext cx="535597" cy="535597"/>
      </dsp:txXfrm>
    </dsp:sp>
    <dsp:sp modelId="{F9322762-D512-4CF5-81BC-9ABF2A4056E6}">
      <dsp:nvSpPr>
        <dsp:cNvPr id="0" name=""/>
        <dsp:cNvSpPr/>
      </dsp:nvSpPr>
      <dsp:spPr>
        <a:xfrm rot="3600000">
          <a:off x="805794" y="522435"/>
          <a:ext cx="142325" cy="180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700" kern="1200"/>
        </a:p>
      </dsp:txBody>
      <dsp:txXfrm rot="3600000">
        <a:off x="805794" y="522435"/>
        <a:ext cx="142325" cy="180764"/>
      </dsp:txXfrm>
    </dsp:sp>
    <dsp:sp modelId="{F86CEC1C-0217-4501-B3A2-A6C8E2711CED}">
      <dsp:nvSpPr>
        <dsp:cNvPr id="0" name=""/>
        <dsp:cNvSpPr/>
      </dsp:nvSpPr>
      <dsp:spPr>
        <a:xfrm>
          <a:off x="812207" y="696708"/>
          <a:ext cx="535597" cy="535597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P</a:t>
          </a:r>
          <a:endParaRPr lang="id-ID" sz="2200" b="1" kern="1200" dirty="0"/>
        </a:p>
      </dsp:txBody>
      <dsp:txXfrm>
        <a:off x="812207" y="696708"/>
        <a:ext cx="535597" cy="535597"/>
      </dsp:txXfrm>
    </dsp:sp>
    <dsp:sp modelId="{C9E08522-8348-49DA-B318-0F2B64B8005E}">
      <dsp:nvSpPr>
        <dsp:cNvPr id="0" name=""/>
        <dsp:cNvSpPr/>
      </dsp:nvSpPr>
      <dsp:spPr>
        <a:xfrm rot="10800000">
          <a:off x="610802" y="874125"/>
          <a:ext cx="142325" cy="180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700" kern="1200"/>
        </a:p>
      </dsp:txBody>
      <dsp:txXfrm rot="10800000">
        <a:off x="610802" y="874125"/>
        <a:ext cx="142325" cy="180764"/>
      </dsp:txXfrm>
    </dsp:sp>
    <dsp:sp modelId="{7E758776-BE7E-413B-9C6D-D6E099DCC822}">
      <dsp:nvSpPr>
        <dsp:cNvPr id="0" name=""/>
        <dsp:cNvSpPr/>
      </dsp:nvSpPr>
      <dsp:spPr>
        <a:xfrm>
          <a:off x="8070" y="696708"/>
          <a:ext cx="535597" cy="5355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/>
            <a:t>P</a:t>
          </a:r>
          <a:endParaRPr lang="id-ID" sz="2200" b="1" kern="1200"/>
        </a:p>
      </dsp:txBody>
      <dsp:txXfrm>
        <a:off x="8070" y="696708"/>
        <a:ext cx="535597" cy="535597"/>
      </dsp:txXfrm>
    </dsp:sp>
    <dsp:sp modelId="{7FBCC5B1-9F98-4B01-8F80-AA496C2B1E11}">
      <dsp:nvSpPr>
        <dsp:cNvPr id="0" name=""/>
        <dsp:cNvSpPr/>
      </dsp:nvSpPr>
      <dsp:spPr>
        <a:xfrm rot="18000000">
          <a:off x="403726" y="529412"/>
          <a:ext cx="142325" cy="180764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700" kern="1200"/>
        </a:p>
      </dsp:txBody>
      <dsp:txXfrm rot="18000000">
        <a:off x="403726" y="529412"/>
        <a:ext cx="142325" cy="18076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BBF4D8-0024-4083-803D-F0A1128EDCFD}">
      <dsp:nvSpPr>
        <dsp:cNvPr id="0" name=""/>
        <dsp:cNvSpPr/>
      </dsp:nvSpPr>
      <dsp:spPr>
        <a:xfrm>
          <a:off x="566520" y="148949"/>
          <a:ext cx="466178" cy="4661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P</a:t>
          </a:r>
          <a:endParaRPr lang="id-ID" sz="1900" b="1" kern="1200" dirty="0"/>
        </a:p>
      </dsp:txBody>
      <dsp:txXfrm>
        <a:off x="566520" y="148949"/>
        <a:ext cx="466178" cy="466178"/>
      </dsp:txXfrm>
    </dsp:sp>
    <dsp:sp modelId="{F9322762-D512-4CF5-81BC-9ABF2A4056E6}">
      <dsp:nvSpPr>
        <dsp:cNvPr id="0" name=""/>
        <dsp:cNvSpPr/>
      </dsp:nvSpPr>
      <dsp:spPr>
        <a:xfrm rot="2159428">
          <a:off x="1018021" y="507037"/>
          <a:ext cx="124016" cy="15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00" kern="1200"/>
        </a:p>
      </dsp:txBody>
      <dsp:txXfrm rot="2159428">
        <a:off x="1018021" y="507037"/>
        <a:ext cx="124016" cy="157335"/>
      </dsp:txXfrm>
    </dsp:sp>
    <dsp:sp modelId="{F86CEC1C-0217-4501-B3A2-A6C8E2711CED}">
      <dsp:nvSpPr>
        <dsp:cNvPr id="0" name=""/>
        <dsp:cNvSpPr/>
      </dsp:nvSpPr>
      <dsp:spPr>
        <a:xfrm>
          <a:off x="1133040" y="560406"/>
          <a:ext cx="466178" cy="4661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P</a:t>
          </a:r>
          <a:endParaRPr lang="id-ID" sz="1900" b="1" kern="1200" dirty="0"/>
        </a:p>
      </dsp:txBody>
      <dsp:txXfrm>
        <a:off x="1133040" y="560406"/>
        <a:ext cx="466178" cy="466178"/>
      </dsp:txXfrm>
    </dsp:sp>
    <dsp:sp modelId="{C9E08522-8348-49DA-B318-0F2B64B8005E}">
      <dsp:nvSpPr>
        <dsp:cNvPr id="0" name=""/>
        <dsp:cNvSpPr/>
      </dsp:nvSpPr>
      <dsp:spPr>
        <a:xfrm rot="6480929">
          <a:off x="1196975" y="1044366"/>
          <a:ext cx="123964" cy="15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00" kern="1200"/>
        </a:p>
      </dsp:txBody>
      <dsp:txXfrm rot="6480929">
        <a:off x="1196975" y="1044366"/>
        <a:ext cx="123964" cy="157335"/>
      </dsp:txXfrm>
    </dsp:sp>
    <dsp:sp modelId="{506FF06E-3030-47BE-9631-87F5F5691E24}">
      <dsp:nvSpPr>
        <dsp:cNvPr id="0" name=""/>
        <dsp:cNvSpPr/>
      </dsp:nvSpPr>
      <dsp:spPr>
        <a:xfrm>
          <a:off x="916526" y="1226156"/>
          <a:ext cx="466178" cy="4661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/>
            <a:t>E</a:t>
          </a:r>
          <a:endParaRPr lang="id-ID" sz="1900" b="1" kern="1200"/>
        </a:p>
      </dsp:txBody>
      <dsp:txXfrm>
        <a:off x="916526" y="1226156"/>
        <a:ext cx="466178" cy="466178"/>
      </dsp:txXfrm>
    </dsp:sp>
    <dsp:sp modelId="{DF68F944-0D40-4011-9E0E-BBC58A574FB3}">
      <dsp:nvSpPr>
        <dsp:cNvPr id="0" name=""/>
        <dsp:cNvSpPr/>
      </dsp:nvSpPr>
      <dsp:spPr>
        <a:xfrm rot="10800000">
          <a:off x="741151" y="1380578"/>
          <a:ext cx="123931" cy="15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00" kern="1200"/>
        </a:p>
      </dsp:txBody>
      <dsp:txXfrm rot="10800000">
        <a:off x="741151" y="1380578"/>
        <a:ext cx="123931" cy="157335"/>
      </dsp:txXfrm>
    </dsp:sp>
    <dsp:sp modelId="{7E758776-BE7E-413B-9C6D-D6E099DCC822}">
      <dsp:nvSpPr>
        <dsp:cNvPr id="0" name=""/>
        <dsp:cNvSpPr/>
      </dsp:nvSpPr>
      <dsp:spPr>
        <a:xfrm>
          <a:off x="216514" y="1226156"/>
          <a:ext cx="466178" cy="4661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/>
            <a:t>P</a:t>
          </a:r>
          <a:endParaRPr lang="id-ID" sz="1900" b="1" kern="1200"/>
        </a:p>
      </dsp:txBody>
      <dsp:txXfrm>
        <a:off x="216514" y="1226156"/>
        <a:ext cx="466178" cy="466178"/>
      </dsp:txXfrm>
    </dsp:sp>
    <dsp:sp modelId="{7FBCC5B1-9F98-4B01-8F80-AA496C2B1E11}">
      <dsp:nvSpPr>
        <dsp:cNvPr id="0" name=""/>
        <dsp:cNvSpPr/>
      </dsp:nvSpPr>
      <dsp:spPr>
        <a:xfrm rot="15120000">
          <a:off x="280563" y="1051038"/>
          <a:ext cx="123931" cy="15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00" kern="1200"/>
        </a:p>
      </dsp:txBody>
      <dsp:txXfrm rot="15120000">
        <a:off x="280563" y="1051038"/>
        <a:ext cx="123931" cy="157335"/>
      </dsp:txXfrm>
    </dsp:sp>
    <dsp:sp modelId="{D126B49A-D226-4446-B72F-AC950948E40A}">
      <dsp:nvSpPr>
        <dsp:cNvPr id="0" name=""/>
        <dsp:cNvSpPr/>
      </dsp:nvSpPr>
      <dsp:spPr>
        <a:xfrm>
          <a:off x="198" y="560406"/>
          <a:ext cx="466178" cy="46617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/>
            <a:t>P</a:t>
          </a:r>
          <a:endParaRPr lang="id-ID" sz="1900" b="1" kern="1200"/>
        </a:p>
      </dsp:txBody>
      <dsp:txXfrm>
        <a:off x="198" y="560406"/>
        <a:ext cx="466178" cy="466178"/>
      </dsp:txXfrm>
    </dsp:sp>
    <dsp:sp modelId="{96606301-D506-4C45-ABB5-89A1C9933507}">
      <dsp:nvSpPr>
        <dsp:cNvPr id="0" name=""/>
        <dsp:cNvSpPr/>
      </dsp:nvSpPr>
      <dsp:spPr>
        <a:xfrm rot="19440000">
          <a:off x="451645" y="511161"/>
          <a:ext cx="123931" cy="15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00" kern="1200"/>
        </a:p>
      </dsp:txBody>
      <dsp:txXfrm rot="19440000">
        <a:off x="451645" y="511161"/>
        <a:ext cx="123931" cy="15733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BBF4D8-0024-4083-803D-F0A1128EDCFD}">
      <dsp:nvSpPr>
        <dsp:cNvPr id="0" name=""/>
        <dsp:cNvSpPr/>
      </dsp:nvSpPr>
      <dsp:spPr>
        <a:xfrm>
          <a:off x="410138" y="306"/>
          <a:ext cx="535597" cy="5355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/>
            <a:t>E</a:t>
          </a:r>
          <a:endParaRPr lang="id-ID" sz="2200" b="1" kern="1200" dirty="0"/>
        </a:p>
      </dsp:txBody>
      <dsp:txXfrm>
        <a:off x="410138" y="306"/>
        <a:ext cx="535597" cy="535597"/>
      </dsp:txXfrm>
    </dsp:sp>
    <dsp:sp modelId="{F9322762-D512-4CF5-81BC-9ABF2A4056E6}">
      <dsp:nvSpPr>
        <dsp:cNvPr id="0" name=""/>
        <dsp:cNvSpPr/>
      </dsp:nvSpPr>
      <dsp:spPr>
        <a:xfrm rot="3600000">
          <a:off x="805794" y="522435"/>
          <a:ext cx="142325" cy="180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700" kern="1200"/>
        </a:p>
      </dsp:txBody>
      <dsp:txXfrm rot="3600000">
        <a:off x="805794" y="522435"/>
        <a:ext cx="142325" cy="180764"/>
      </dsp:txXfrm>
    </dsp:sp>
    <dsp:sp modelId="{F86CEC1C-0217-4501-B3A2-A6C8E2711CED}">
      <dsp:nvSpPr>
        <dsp:cNvPr id="0" name=""/>
        <dsp:cNvSpPr/>
      </dsp:nvSpPr>
      <dsp:spPr>
        <a:xfrm>
          <a:off x="812207" y="696708"/>
          <a:ext cx="535597" cy="535597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P</a:t>
          </a:r>
          <a:endParaRPr lang="id-ID" sz="2200" b="1" kern="1200" dirty="0"/>
        </a:p>
      </dsp:txBody>
      <dsp:txXfrm>
        <a:off x="812207" y="696708"/>
        <a:ext cx="535597" cy="535597"/>
      </dsp:txXfrm>
    </dsp:sp>
    <dsp:sp modelId="{C9E08522-8348-49DA-B318-0F2B64B8005E}">
      <dsp:nvSpPr>
        <dsp:cNvPr id="0" name=""/>
        <dsp:cNvSpPr/>
      </dsp:nvSpPr>
      <dsp:spPr>
        <a:xfrm rot="10800000">
          <a:off x="610802" y="874125"/>
          <a:ext cx="142325" cy="180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700" kern="1200"/>
        </a:p>
      </dsp:txBody>
      <dsp:txXfrm rot="10800000">
        <a:off x="610802" y="874125"/>
        <a:ext cx="142325" cy="180764"/>
      </dsp:txXfrm>
    </dsp:sp>
    <dsp:sp modelId="{7E758776-BE7E-413B-9C6D-D6E099DCC822}">
      <dsp:nvSpPr>
        <dsp:cNvPr id="0" name=""/>
        <dsp:cNvSpPr/>
      </dsp:nvSpPr>
      <dsp:spPr>
        <a:xfrm>
          <a:off x="8070" y="696708"/>
          <a:ext cx="535597" cy="5355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/>
            <a:t>P</a:t>
          </a:r>
          <a:endParaRPr lang="id-ID" sz="2200" b="1" kern="1200"/>
        </a:p>
      </dsp:txBody>
      <dsp:txXfrm>
        <a:off x="8070" y="696708"/>
        <a:ext cx="535597" cy="535597"/>
      </dsp:txXfrm>
    </dsp:sp>
    <dsp:sp modelId="{7FBCC5B1-9F98-4B01-8F80-AA496C2B1E11}">
      <dsp:nvSpPr>
        <dsp:cNvPr id="0" name=""/>
        <dsp:cNvSpPr/>
      </dsp:nvSpPr>
      <dsp:spPr>
        <a:xfrm rot="18000000">
          <a:off x="403726" y="529412"/>
          <a:ext cx="142325" cy="180764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700" kern="1200"/>
        </a:p>
      </dsp:txBody>
      <dsp:txXfrm rot="18000000">
        <a:off x="403726" y="529412"/>
        <a:ext cx="142325" cy="18076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BBF4D8-0024-4083-803D-F0A1128EDCFD}">
      <dsp:nvSpPr>
        <dsp:cNvPr id="0" name=""/>
        <dsp:cNvSpPr/>
      </dsp:nvSpPr>
      <dsp:spPr>
        <a:xfrm>
          <a:off x="566520" y="148949"/>
          <a:ext cx="466178" cy="4661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P</a:t>
          </a:r>
          <a:endParaRPr lang="id-ID" sz="1900" b="1" kern="1200" dirty="0"/>
        </a:p>
      </dsp:txBody>
      <dsp:txXfrm>
        <a:off x="566520" y="148949"/>
        <a:ext cx="466178" cy="466178"/>
      </dsp:txXfrm>
    </dsp:sp>
    <dsp:sp modelId="{F9322762-D512-4CF5-81BC-9ABF2A4056E6}">
      <dsp:nvSpPr>
        <dsp:cNvPr id="0" name=""/>
        <dsp:cNvSpPr/>
      </dsp:nvSpPr>
      <dsp:spPr>
        <a:xfrm rot="2159428">
          <a:off x="1018021" y="507037"/>
          <a:ext cx="124016" cy="15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00" kern="1200"/>
        </a:p>
      </dsp:txBody>
      <dsp:txXfrm rot="2159428">
        <a:off x="1018021" y="507037"/>
        <a:ext cx="124016" cy="157335"/>
      </dsp:txXfrm>
    </dsp:sp>
    <dsp:sp modelId="{F86CEC1C-0217-4501-B3A2-A6C8E2711CED}">
      <dsp:nvSpPr>
        <dsp:cNvPr id="0" name=""/>
        <dsp:cNvSpPr/>
      </dsp:nvSpPr>
      <dsp:spPr>
        <a:xfrm>
          <a:off x="1133040" y="560406"/>
          <a:ext cx="466178" cy="4661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P</a:t>
          </a:r>
          <a:endParaRPr lang="id-ID" sz="1900" b="1" kern="1200" dirty="0"/>
        </a:p>
      </dsp:txBody>
      <dsp:txXfrm>
        <a:off x="1133040" y="560406"/>
        <a:ext cx="466178" cy="466178"/>
      </dsp:txXfrm>
    </dsp:sp>
    <dsp:sp modelId="{C9E08522-8348-49DA-B318-0F2B64B8005E}">
      <dsp:nvSpPr>
        <dsp:cNvPr id="0" name=""/>
        <dsp:cNvSpPr/>
      </dsp:nvSpPr>
      <dsp:spPr>
        <a:xfrm rot="6480929">
          <a:off x="1196975" y="1044366"/>
          <a:ext cx="123964" cy="15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00" kern="1200"/>
        </a:p>
      </dsp:txBody>
      <dsp:txXfrm rot="6480929">
        <a:off x="1196975" y="1044366"/>
        <a:ext cx="123964" cy="157335"/>
      </dsp:txXfrm>
    </dsp:sp>
    <dsp:sp modelId="{506FF06E-3030-47BE-9631-87F5F5691E24}">
      <dsp:nvSpPr>
        <dsp:cNvPr id="0" name=""/>
        <dsp:cNvSpPr/>
      </dsp:nvSpPr>
      <dsp:spPr>
        <a:xfrm>
          <a:off x="916526" y="1226156"/>
          <a:ext cx="466178" cy="4661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/>
            <a:t>E</a:t>
          </a:r>
          <a:endParaRPr lang="id-ID" sz="1900" b="1" kern="1200"/>
        </a:p>
      </dsp:txBody>
      <dsp:txXfrm>
        <a:off x="916526" y="1226156"/>
        <a:ext cx="466178" cy="466178"/>
      </dsp:txXfrm>
    </dsp:sp>
    <dsp:sp modelId="{DF68F944-0D40-4011-9E0E-BBC58A574FB3}">
      <dsp:nvSpPr>
        <dsp:cNvPr id="0" name=""/>
        <dsp:cNvSpPr/>
      </dsp:nvSpPr>
      <dsp:spPr>
        <a:xfrm rot="10800000">
          <a:off x="741151" y="1380578"/>
          <a:ext cx="123931" cy="15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00" kern="1200"/>
        </a:p>
      </dsp:txBody>
      <dsp:txXfrm rot="10800000">
        <a:off x="741151" y="1380578"/>
        <a:ext cx="123931" cy="157335"/>
      </dsp:txXfrm>
    </dsp:sp>
    <dsp:sp modelId="{7E758776-BE7E-413B-9C6D-D6E099DCC822}">
      <dsp:nvSpPr>
        <dsp:cNvPr id="0" name=""/>
        <dsp:cNvSpPr/>
      </dsp:nvSpPr>
      <dsp:spPr>
        <a:xfrm>
          <a:off x="216514" y="1226156"/>
          <a:ext cx="466178" cy="4661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/>
            <a:t>P</a:t>
          </a:r>
          <a:endParaRPr lang="id-ID" sz="1900" b="1" kern="1200"/>
        </a:p>
      </dsp:txBody>
      <dsp:txXfrm>
        <a:off x="216514" y="1226156"/>
        <a:ext cx="466178" cy="466178"/>
      </dsp:txXfrm>
    </dsp:sp>
    <dsp:sp modelId="{7FBCC5B1-9F98-4B01-8F80-AA496C2B1E11}">
      <dsp:nvSpPr>
        <dsp:cNvPr id="0" name=""/>
        <dsp:cNvSpPr/>
      </dsp:nvSpPr>
      <dsp:spPr>
        <a:xfrm rot="15120000">
          <a:off x="280563" y="1051038"/>
          <a:ext cx="123931" cy="15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00" kern="1200"/>
        </a:p>
      </dsp:txBody>
      <dsp:txXfrm rot="15120000">
        <a:off x="280563" y="1051038"/>
        <a:ext cx="123931" cy="157335"/>
      </dsp:txXfrm>
    </dsp:sp>
    <dsp:sp modelId="{D126B49A-D226-4446-B72F-AC950948E40A}">
      <dsp:nvSpPr>
        <dsp:cNvPr id="0" name=""/>
        <dsp:cNvSpPr/>
      </dsp:nvSpPr>
      <dsp:spPr>
        <a:xfrm>
          <a:off x="198" y="560406"/>
          <a:ext cx="466178" cy="46617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/>
            <a:t>P</a:t>
          </a:r>
          <a:endParaRPr lang="id-ID" sz="1900" b="1" kern="1200"/>
        </a:p>
      </dsp:txBody>
      <dsp:txXfrm>
        <a:off x="198" y="560406"/>
        <a:ext cx="466178" cy="466178"/>
      </dsp:txXfrm>
    </dsp:sp>
    <dsp:sp modelId="{96606301-D506-4C45-ABB5-89A1C9933507}">
      <dsp:nvSpPr>
        <dsp:cNvPr id="0" name=""/>
        <dsp:cNvSpPr/>
      </dsp:nvSpPr>
      <dsp:spPr>
        <a:xfrm rot="19440000">
          <a:off x="451645" y="511161"/>
          <a:ext cx="123931" cy="15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00" kern="1200"/>
        </a:p>
      </dsp:txBody>
      <dsp:txXfrm rot="19440000">
        <a:off x="451645" y="511161"/>
        <a:ext cx="123931" cy="15733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0B50D6-116A-4FD2-A0C4-D4F3C360B6E6}">
      <dsp:nvSpPr>
        <dsp:cNvPr id="0" name=""/>
        <dsp:cNvSpPr/>
      </dsp:nvSpPr>
      <dsp:spPr>
        <a:xfrm>
          <a:off x="2513707" y="1497707"/>
          <a:ext cx="1068585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err="1" smtClean="0"/>
            <a:t>Ditmutu</a:t>
          </a:r>
          <a:endParaRPr lang="en-AU" sz="1600" kern="1200" dirty="0"/>
        </a:p>
      </dsp:txBody>
      <dsp:txXfrm>
        <a:off x="2513707" y="1497707"/>
        <a:ext cx="1068585" cy="1068585"/>
      </dsp:txXfrm>
    </dsp:sp>
    <dsp:sp modelId="{1013E9D3-6293-4A5F-B126-E8B71AF8A8FA}">
      <dsp:nvSpPr>
        <dsp:cNvPr id="0" name=""/>
        <dsp:cNvSpPr/>
      </dsp:nvSpPr>
      <dsp:spPr>
        <a:xfrm rot="16200000">
          <a:off x="2934877" y="1109011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300" kern="1200"/>
        </a:p>
      </dsp:txBody>
      <dsp:txXfrm rot="16200000">
        <a:off x="2934877" y="1109011"/>
        <a:ext cx="226245" cy="363319"/>
      </dsp:txXfrm>
    </dsp:sp>
    <dsp:sp modelId="{6DD0D719-A270-4C5D-9462-D2CC21009045}">
      <dsp:nvSpPr>
        <dsp:cNvPr id="0" name=""/>
        <dsp:cNvSpPr/>
      </dsp:nvSpPr>
      <dsp:spPr>
        <a:xfrm>
          <a:off x="2513707" y="2243"/>
          <a:ext cx="1068585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Unit </a:t>
          </a:r>
          <a:r>
            <a:rPr lang="en-AU" sz="1500" kern="1200" dirty="0" err="1" smtClean="0"/>
            <a:t>Penjamu</a:t>
          </a:r>
          <a:r>
            <a:rPr lang="en-AU" sz="1500" kern="1200" dirty="0" smtClean="0"/>
            <a:t> IPB</a:t>
          </a:r>
          <a:endParaRPr lang="en-AU" sz="1500" kern="1200" dirty="0"/>
        </a:p>
      </dsp:txBody>
      <dsp:txXfrm>
        <a:off x="2513707" y="2243"/>
        <a:ext cx="1068585" cy="1068585"/>
      </dsp:txXfrm>
    </dsp:sp>
    <dsp:sp modelId="{1C9A4F67-DC5E-4F02-B3D3-8F3D2C22EAFD}">
      <dsp:nvSpPr>
        <dsp:cNvPr id="0" name=""/>
        <dsp:cNvSpPr/>
      </dsp:nvSpPr>
      <dsp:spPr>
        <a:xfrm rot="19800000">
          <a:off x="3576886" y="1479675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300" kern="1200"/>
        </a:p>
      </dsp:txBody>
      <dsp:txXfrm rot="19800000">
        <a:off x="3576886" y="1479675"/>
        <a:ext cx="226245" cy="363319"/>
      </dsp:txXfrm>
    </dsp:sp>
    <dsp:sp modelId="{C5AA3F19-ECF5-466B-A65F-BDDCAFEE107E}">
      <dsp:nvSpPr>
        <dsp:cNvPr id="0" name=""/>
        <dsp:cNvSpPr/>
      </dsp:nvSpPr>
      <dsp:spPr>
        <a:xfrm>
          <a:off x="3808816" y="749975"/>
          <a:ext cx="1068585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Unit  </a:t>
          </a:r>
          <a:r>
            <a:rPr lang="en-AU" sz="1500" kern="1200" dirty="0" err="1" smtClean="0"/>
            <a:t>Penjamu</a:t>
          </a:r>
          <a:r>
            <a:rPr lang="en-AU" sz="1500" kern="1200" dirty="0" smtClean="0"/>
            <a:t> ITB</a:t>
          </a:r>
          <a:endParaRPr lang="en-AU" sz="1500" kern="1200" dirty="0"/>
        </a:p>
      </dsp:txBody>
      <dsp:txXfrm>
        <a:off x="3808816" y="749975"/>
        <a:ext cx="1068585" cy="1068585"/>
      </dsp:txXfrm>
    </dsp:sp>
    <dsp:sp modelId="{36A8E3AB-E256-4FA3-A5BC-A0CE9BC0C8BD}">
      <dsp:nvSpPr>
        <dsp:cNvPr id="0" name=""/>
        <dsp:cNvSpPr/>
      </dsp:nvSpPr>
      <dsp:spPr>
        <a:xfrm rot="1800000">
          <a:off x="3576886" y="2221004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300" kern="1200"/>
        </a:p>
      </dsp:txBody>
      <dsp:txXfrm rot="1800000">
        <a:off x="3576886" y="2221004"/>
        <a:ext cx="226245" cy="363319"/>
      </dsp:txXfrm>
    </dsp:sp>
    <dsp:sp modelId="{432E1CCE-55E5-487D-9101-AFFDB064B36B}">
      <dsp:nvSpPr>
        <dsp:cNvPr id="0" name=""/>
        <dsp:cNvSpPr/>
      </dsp:nvSpPr>
      <dsp:spPr>
        <a:xfrm>
          <a:off x="3808816" y="2245439"/>
          <a:ext cx="1068585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Unit </a:t>
          </a:r>
          <a:r>
            <a:rPr lang="en-AU" sz="1500" kern="1200" dirty="0" err="1" smtClean="0"/>
            <a:t>Penjamu</a:t>
          </a:r>
          <a:r>
            <a:rPr lang="en-AU" sz="1500" kern="1200" dirty="0" smtClean="0"/>
            <a:t> UB</a:t>
          </a:r>
          <a:endParaRPr lang="en-AU" sz="1500" kern="1200" dirty="0"/>
        </a:p>
      </dsp:txBody>
      <dsp:txXfrm>
        <a:off x="3808816" y="2245439"/>
        <a:ext cx="1068585" cy="1068585"/>
      </dsp:txXfrm>
    </dsp:sp>
    <dsp:sp modelId="{6C3467B2-6BAA-461A-97D0-86551C735FF4}">
      <dsp:nvSpPr>
        <dsp:cNvPr id="0" name=""/>
        <dsp:cNvSpPr/>
      </dsp:nvSpPr>
      <dsp:spPr>
        <a:xfrm rot="5400000">
          <a:off x="2934877" y="2591669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300" kern="1200"/>
        </a:p>
      </dsp:txBody>
      <dsp:txXfrm rot="5400000">
        <a:off x="2934877" y="2591669"/>
        <a:ext cx="226245" cy="363319"/>
      </dsp:txXfrm>
    </dsp:sp>
    <dsp:sp modelId="{EBD0A470-ADC4-4AB5-ABCA-96BC2895333F}">
      <dsp:nvSpPr>
        <dsp:cNvPr id="0" name=""/>
        <dsp:cNvSpPr/>
      </dsp:nvSpPr>
      <dsp:spPr>
        <a:xfrm>
          <a:off x="2513707" y="2993170"/>
          <a:ext cx="1068585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Unit </a:t>
          </a:r>
          <a:r>
            <a:rPr lang="en-AU" sz="1500" kern="1200" dirty="0" err="1" smtClean="0"/>
            <a:t>Penjamu</a:t>
          </a:r>
          <a:r>
            <a:rPr lang="en-AU" sz="1500" kern="1200" dirty="0" smtClean="0"/>
            <a:t> </a:t>
          </a:r>
          <a:r>
            <a:rPr lang="en-AU" sz="1500" kern="1200" dirty="0" err="1" smtClean="0"/>
            <a:t>Unsyiah</a:t>
          </a:r>
          <a:endParaRPr lang="en-AU" sz="1500" kern="1200" dirty="0"/>
        </a:p>
      </dsp:txBody>
      <dsp:txXfrm>
        <a:off x="2513707" y="2993170"/>
        <a:ext cx="1068585" cy="1068585"/>
      </dsp:txXfrm>
    </dsp:sp>
    <dsp:sp modelId="{3945D329-3D6D-445D-9474-0282A1D4ECCE}">
      <dsp:nvSpPr>
        <dsp:cNvPr id="0" name=""/>
        <dsp:cNvSpPr/>
      </dsp:nvSpPr>
      <dsp:spPr>
        <a:xfrm rot="9000000">
          <a:off x="2292867" y="2221004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300" kern="1200"/>
        </a:p>
      </dsp:txBody>
      <dsp:txXfrm rot="9000000">
        <a:off x="2292867" y="2221004"/>
        <a:ext cx="226245" cy="363319"/>
      </dsp:txXfrm>
    </dsp:sp>
    <dsp:sp modelId="{D43ABCC9-03D5-4ECB-88C7-DD45A4A54C03}">
      <dsp:nvSpPr>
        <dsp:cNvPr id="0" name=""/>
        <dsp:cNvSpPr/>
      </dsp:nvSpPr>
      <dsp:spPr>
        <a:xfrm>
          <a:off x="1218597" y="2245439"/>
          <a:ext cx="1068585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Unit </a:t>
          </a:r>
          <a:r>
            <a:rPr lang="en-AU" sz="1500" kern="1200" dirty="0" err="1" smtClean="0"/>
            <a:t>Penjamu</a:t>
          </a:r>
          <a:r>
            <a:rPr lang="en-AU" sz="1500" kern="1200" dirty="0" smtClean="0"/>
            <a:t> </a:t>
          </a:r>
          <a:r>
            <a:rPr lang="en-AU" sz="1500" kern="1200" dirty="0" err="1" smtClean="0"/>
            <a:t>Unhas</a:t>
          </a:r>
          <a:endParaRPr lang="en-AU" sz="1500" kern="1200" dirty="0"/>
        </a:p>
      </dsp:txBody>
      <dsp:txXfrm>
        <a:off x="1218597" y="2245439"/>
        <a:ext cx="1068585" cy="1068585"/>
      </dsp:txXfrm>
    </dsp:sp>
    <dsp:sp modelId="{4927BF0F-7041-4DD9-9E43-316F22CB44E7}">
      <dsp:nvSpPr>
        <dsp:cNvPr id="0" name=""/>
        <dsp:cNvSpPr/>
      </dsp:nvSpPr>
      <dsp:spPr>
        <a:xfrm rot="12600000">
          <a:off x="2292867" y="1479675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300" kern="1200"/>
        </a:p>
      </dsp:txBody>
      <dsp:txXfrm rot="12600000">
        <a:off x="2292867" y="1479675"/>
        <a:ext cx="226245" cy="363319"/>
      </dsp:txXfrm>
    </dsp:sp>
    <dsp:sp modelId="{906BB972-5CD0-43F3-9ECC-E319A1CDFFAD}">
      <dsp:nvSpPr>
        <dsp:cNvPr id="0" name=""/>
        <dsp:cNvSpPr/>
      </dsp:nvSpPr>
      <dsp:spPr>
        <a:xfrm>
          <a:off x="1218597" y="749975"/>
          <a:ext cx="1068585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…</a:t>
          </a:r>
          <a:endParaRPr lang="en-AU" sz="1500" kern="1200" dirty="0"/>
        </a:p>
      </dsp:txBody>
      <dsp:txXfrm>
        <a:off x="1218597" y="749975"/>
        <a:ext cx="1068585" cy="106858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C78DDE-0369-4F8A-BED6-812F6784C1E7}">
      <dsp:nvSpPr>
        <dsp:cNvPr id="0" name=""/>
        <dsp:cNvSpPr/>
      </dsp:nvSpPr>
      <dsp:spPr>
        <a:xfrm>
          <a:off x="1920875" y="904875"/>
          <a:ext cx="2254249" cy="22542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err="1" smtClean="0"/>
            <a:t>Sistem</a:t>
          </a:r>
          <a:r>
            <a:rPr lang="en-AU" sz="1900" kern="1200" dirty="0" smtClean="0"/>
            <a:t> </a:t>
          </a:r>
          <a:r>
            <a:rPr lang="en-AU" sz="1900" kern="1200" dirty="0" err="1" smtClean="0"/>
            <a:t>penilaian</a:t>
          </a:r>
          <a:r>
            <a:rPr lang="en-AU" sz="1900" kern="1200" dirty="0" smtClean="0"/>
            <a:t> </a:t>
          </a:r>
          <a:r>
            <a:rPr lang="en-AU" sz="1900" kern="1200" dirty="0" err="1" smtClean="0"/>
            <a:t>mutu</a:t>
          </a:r>
          <a:r>
            <a:rPr lang="en-AU" sz="1900" kern="1200" dirty="0" smtClean="0"/>
            <a:t> </a:t>
          </a:r>
          <a:r>
            <a:rPr lang="en-AU" sz="1900" kern="1200" dirty="0" err="1" smtClean="0"/>
            <a:t>pendidikan</a:t>
          </a:r>
          <a:r>
            <a:rPr lang="en-AU" sz="1900" kern="1200" dirty="0" smtClean="0"/>
            <a:t> </a:t>
          </a:r>
          <a:r>
            <a:rPr lang="en-AU" sz="1900" kern="1200" dirty="0" err="1" smtClean="0"/>
            <a:t>tinggi</a:t>
          </a:r>
          <a:r>
            <a:rPr lang="en-AU" sz="1900" kern="1200" dirty="0" smtClean="0"/>
            <a:t> (</a:t>
          </a:r>
          <a:r>
            <a:rPr lang="en-AU" sz="1900" kern="1200" dirty="0" err="1" smtClean="0"/>
            <a:t>Sijamudikti</a:t>
          </a:r>
          <a:r>
            <a:rPr lang="en-AU" sz="1900" kern="1200" dirty="0" smtClean="0"/>
            <a:t>)</a:t>
          </a:r>
          <a:endParaRPr lang="en-AU" sz="1900" kern="1200" dirty="0"/>
        </a:p>
      </dsp:txBody>
      <dsp:txXfrm>
        <a:off x="1920875" y="904875"/>
        <a:ext cx="2254249" cy="2254249"/>
      </dsp:txXfrm>
    </dsp:sp>
    <dsp:sp modelId="{7902AC20-45BF-406E-997D-5FAA2CDAF43F}">
      <dsp:nvSpPr>
        <dsp:cNvPr id="0" name=""/>
        <dsp:cNvSpPr/>
      </dsp:nvSpPr>
      <dsp:spPr>
        <a:xfrm>
          <a:off x="2484437" y="402"/>
          <a:ext cx="1127124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PD </a:t>
          </a:r>
          <a:r>
            <a:rPr lang="en-AU" sz="1200" kern="1200" dirty="0" err="1" smtClean="0"/>
            <a:t>Dikti</a:t>
          </a:r>
          <a:endParaRPr lang="en-AU" sz="1200" kern="1200" dirty="0"/>
        </a:p>
      </dsp:txBody>
      <dsp:txXfrm>
        <a:off x="2484437" y="402"/>
        <a:ext cx="1127124" cy="1127124"/>
      </dsp:txXfrm>
    </dsp:sp>
    <dsp:sp modelId="{467CE76E-5479-42E0-824A-32BD6DAA459A}">
      <dsp:nvSpPr>
        <dsp:cNvPr id="0" name=""/>
        <dsp:cNvSpPr/>
      </dsp:nvSpPr>
      <dsp:spPr>
        <a:xfrm>
          <a:off x="3952472" y="1468437"/>
          <a:ext cx="1127124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Data </a:t>
          </a:r>
          <a:r>
            <a:rPr lang="en-AU" sz="1200" kern="1200" dirty="0" err="1" smtClean="0"/>
            <a:t>langsung</a:t>
          </a:r>
          <a:r>
            <a:rPr lang="en-AU" sz="1200" kern="1200" dirty="0" smtClean="0"/>
            <a:t> </a:t>
          </a:r>
          <a:r>
            <a:rPr lang="en-AU" sz="1200" kern="1200" dirty="0" err="1" smtClean="0"/>
            <a:t>dari</a:t>
          </a:r>
          <a:r>
            <a:rPr lang="en-AU" sz="1200" kern="1200" dirty="0" smtClean="0"/>
            <a:t> PT/</a:t>
          </a:r>
          <a:r>
            <a:rPr lang="en-AU" sz="1200" kern="1200" dirty="0" err="1" smtClean="0"/>
            <a:t>Prodi</a:t>
          </a:r>
          <a:endParaRPr lang="en-AU" sz="1200" kern="1200" dirty="0"/>
        </a:p>
      </dsp:txBody>
      <dsp:txXfrm>
        <a:off x="3952472" y="1468437"/>
        <a:ext cx="1127124" cy="1127124"/>
      </dsp:txXfrm>
    </dsp:sp>
    <dsp:sp modelId="{E32F72F1-0B69-4CE3-BE31-4844A065C459}">
      <dsp:nvSpPr>
        <dsp:cNvPr id="0" name=""/>
        <dsp:cNvSpPr/>
      </dsp:nvSpPr>
      <dsp:spPr>
        <a:xfrm>
          <a:off x="2484437" y="2936472"/>
          <a:ext cx="1127124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Basis data </a:t>
          </a:r>
          <a:r>
            <a:rPr lang="en-AU" sz="1200" kern="1200" dirty="0" err="1" smtClean="0"/>
            <a:t>baru</a:t>
          </a:r>
          <a:endParaRPr lang="en-AU" sz="1200" kern="1200" dirty="0"/>
        </a:p>
      </dsp:txBody>
      <dsp:txXfrm>
        <a:off x="2484437" y="2936472"/>
        <a:ext cx="1127124" cy="1127124"/>
      </dsp:txXfrm>
    </dsp:sp>
    <dsp:sp modelId="{ED847434-0907-4BDF-97D9-98E1FFAF8ECE}">
      <dsp:nvSpPr>
        <dsp:cNvPr id="0" name=""/>
        <dsp:cNvSpPr/>
      </dsp:nvSpPr>
      <dsp:spPr>
        <a:xfrm>
          <a:off x="1016402" y="1468437"/>
          <a:ext cx="1127124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Data </a:t>
          </a:r>
          <a:r>
            <a:rPr lang="en-AU" sz="1200" kern="1200" dirty="0" err="1" smtClean="0"/>
            <a:t>dari</a:t>
          </a:r>
          <a:r>
            <a:rPr lang="en-AU" sz="1200" kern="1200" dirty="0" smtClean="0"/>
            <a:t> stakeholder</a:t>
          </a:r>
          <a:endParaRPr lang="en-AU" sz="1200" kern="1200" dirty="0"/>
        </a:p>
      </dsp:txBody>
      <dsp:txXfrm>
        <a:off x="1016402" y="1468437"/>
        <a:ext cx="1127124" cy="1127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C0385-71B8-46E7-8AF9-E16828BBBD22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A063E-2A36-4CBD-B7AC-A6FF14B52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874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42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58C87-4BB0-4140-A1A0-EB4ABCE1ED4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511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FAAA-85BF-4F98-BCD3-3A1CE483E47E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29E6-2B67-4CE5-B1E2-43138B221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720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FAAA-85BF-4F98-BCD3-3A1CE483E47E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29E6-2B67-4CE5-B1E2-43138B221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055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FAAA-85BF-4F98-BCD3-3A1CE483E47E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29E6-2B67-4CE5-B1E2-43138B221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402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FAAA-85BF-4F98-BCD3-3A1CE483E47E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29E6-2B67-4CE5-B1E2-43138B221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14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FAAA-85BF-4F98-BCD3-3A1CE483E47E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29E6-2B67-4CE5-B1E2-43138B221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593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FAAA-85BF-4F98-BCD3-3A1CE483E47E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29E6-2B67-4CE5-B1E2-43138B221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589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FAAA-85BF-4F98-BCD3-3A1CE483E47E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29E6-2B67-4CE5-B1E2-43138B221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057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FAAA-85BF-4F98-BCD3-3A1CE483E47E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29E6-2B67-4CE5-B1E2-43138B221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18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FAAA-85BF-4F98-BCD3-3A1CE483E47E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29E6-2B67-4CE5-B1E2-43138B221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411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FAAA-85BF-4F98-BCD3-3A1CE483E47E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29E6-2B67-4CE5-B1E2-43138B221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731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FAAA-85BF-4F98-BCD3-3A1CE483E47E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29E6-2B67-4CE5-B1E2-43138B221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097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DFAAA-85BF-4F98-BCD3-3A1CE483E47E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329E6-2B67-4CE5-B1E2-43138B221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01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wm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wmf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if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mashajaz@gmail.com" TargetMode="External"/><Relationship Id="rId2" Type="http://schemas.openxmlformats.org/officeDocument/2006/relationships/hyperlink" Target="mailto:mashajaz@ristekdikti.go.id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E3249-8B9E-45BB-8BB9-DAB16FCA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413" y="1605141"/>
            <a:ext cx="9837348" cy="1540747"/>
          </a:xfrm>
        </p:spPr>
        <p:txBody>
          <a:bodyPr anchor="ctr">
            <a:noAutofit/>
          </a:bodyPr>
          <a:lstStyle/>
          <a:p>
            <a:r>
              <a:rPr lang="en-US" sz="40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Penjaminan</a:t>
            </a:r>
            <a:r>
              <a:rPr lang="en-US" sz="40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Mutu</a:t>
            </a:r>
            <a:r>
              <a:rPr lang="en-US" sz="40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br>
              <a:rPr lang="en-US" sz="40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en-US" sz="40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sebagai</a:t>
            </a:r>
            <a:r>
              <a:rPr lang="en-US" sz="40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Kunci</a:t>
            </a:r>
            <a:r>
              <a:rPr lang="en-US" sz="40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Sukses</a:t>
            </a:r>
            <a:r>
              <a:rPr lang="en-US" sz="40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Pengelolaan</a:t>
            </a:r>
            <a:r>
              <a:rPr lang="en-US" sz="40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PT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295A0A-FE79-E745-9C46-8E96D135B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6EFD-DF29-4A39-B967-1C631DA07BC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C84F21A7-030D-8846-A5D0-101E4A093F3B}"/>
              </a:ext>
            </a:extLst>
          </p:cNvPr>
          <p:cNvSpPr txBox="1">
            <a:spLocks/>
          </p:cNvSpPr>
          <p:nvPr/>
        </p:nvSpPr>
        <p:spPr>
          <a:xfrm>
            <a:off x="815413" y="5415393"/>
            <a:ext cx="6878705" cy="1123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19140" rtl="0" eaLnBrk="1" latinLnBrk="0" hangingPunct="1">
              <a:spcBef>
                <a:spcPct val="20000"/>
              </a:spcBef>
              <a:buFont typeface="Arial" pitchFamily="34" charset="0"/>
              <a:buNone/>
              <a:defRPr sz="1867" b="0" i="0" kern="1200">
                <a:solidFill>
                  <a:schemeClr val="tx1">
                    <a:tint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09570" indent="0" algn="ctr" defTabSz="121914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219140" indent="0" algn="ctr" defTabSz="1219140" rtl="0" eaLnBrk="1" latinLnBrk="0" hangingPunct="1">
              <a:spcBef>
                <a:spcPct val="20000"/>
              </a:spcBef>
              <a:buFont typeface="Arial" pitchFamily="34" charset="0"/>
              <a:buNone/>
              <a:defRPr sz="1467" b="0" i="0" kern="1200">
                <a:solidFill>
                  <a:schemeClr val="tx1">
                    <a:tint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828709" indent="0" algn="ctr" defTabSz="121914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438278" indent="0" algn="ctr" defTabSz="121914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3047848" indent="0" algn="ctr" defTabSz="121914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418" indent="0" algn="ctr" defTabSz="121914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987" indent="0" algn="ctr" defTabSz="121914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557" indent="0" algn="ctr" defTabSz="121914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800" b="1" dirty="0" err="1">
                <a:solidFill>
                  <a:srgbClr val="000000"/>
                </a:solidFill>
                <a:latin typeface="Helvetica" pitchFamily="2" charset="0"/>
              </a:rPr>
              <a:t>Direktorat</a:t>
            </a:r>
            <a:r>
              <a:rPr lang="en-US" sz="1800" b="1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Helvetica" pitchFamily="2" charset="0"/>
              </a:rPr>
              <a:t>Penjaminan</a:t>
            </a:r>
            <a:r>
              <a:rPr lang="en-US" sz="1800" b="1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Helvetica" pitchFamily="2" charset="0"/>
              </a:rPr>
              <a:t>Mutu</a:t>
            </a:r>
            <a:r>
              <a:rPr lang="en-US" sz="1800" dirty="0">
                <a:solidFill>
                  <a:srgbClr val="000000"/>
                </a:solidFill>
                <a:latin typeface="Helvetica" pitchFamily="2" charset="0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Helvetica" pitchFamily="2" charset="0"/>
              </a:rPr>
            </a:br>
            <a:r>
              <a:rPr lang="en-US" sz="1800" dirty="0" err="1">
                <a:solidFill>
                  <a:srgbClr val="000000"/>
                </a:solidFill>
                <a:latin typeface="Helvetica" pitchFamily="2" charset="0"/>
              </a:rPr>
              <a:t>Direktorat</a:t>
            </a:r>
            <a:r>
              <a:rPr lang="en-US" sz="18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" pitchFamily="2" charset="0"/>
              </a:rPr>
              <a:t>Jenderal</a:t>
            </a:r>
            <a:r>
              <a:rPr lang="en-US" sz="18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" pitchFamily="2" charset="0"/>
              </a:rPr>
              <a:t>Pembelajaran</a:t>
            </a:r>
            <a:r>
              <a:rPr lang="en-US" sz="18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" pitchFamily="2" charset="0"/>
              </a:rPr>
              <a:t>dan</a:t>
            </a:r>
            <a:r>
              <a:rPr lang="en-US" sz="18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" pitchFamily="2" charset="0"/>
              </a:rPr>
              <a:t>Kemahasiswaan</a:t>
            </a:r>
            <a:endParaRPr lang="en-US" sz="1800" dirty="0">
              <a:solidFill>
                <a:srgbClr val="000000"/>
              </a:solidFill>
              <a:latin typeface="Helvetica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1800" dirty="0" err="1">
                <a:solidFill>
                  <a:srgbClr val="000000"/>
                </a:solidFill>
                <a:latin typeface="Helvetica" pitchFamily="2" charset="0"/>
              </a:rPr>
              <a:t>Kementerian</a:t>
            </a:r>
            <a:r>
              <a:rPr lang="en-US" sz="18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" pitchFamily="2" charset="0"/>
              </a:rPr>
              <a:t>Riset</a:t>
            </a:r>
            <a:r>
              <a:rPr lang="en-US" sz="1800" dirty="0">
                <a:solidFill>
                  <a:srgbClr val="000000"/>
                </a:solidFill>
                <a:latin typeface="Helvetica" pitchFamily="2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Helvetica" pitchFamily="2" charset="0"/>
              </a:rPr>
              <a:t>Teknologi</a:t>
            </a:r>
            <a:r>
              <a:rPr lang="en-US" sz="1800" dirty="0">
                <a:solidFill>
                  <a:srgbClr val="000000"/>
                </a:solidFill>
                <a:latin typeface="Helvetica" pitchFamily="2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Helvetica" pitchFamily="2" charset="0"/>
              </a:rPr>
              <a:t>dan</a:t>
            </a:r>
            <a:r>
              <a:rPr lang="en-US" sz="18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" pitchFamily="2" charset="0"/>
              </a:rPr>
              <a:t>Pendidikan</a:t>
            </a:r>
            <a:r>
              <a:rPr lang="en-US" sz="1800" dirty="0">
                <a:solidFill>
                  <a:srgbClr val="000000"/>
                </a:solidFill>
                <a:latin typeface="Helvetica" pitchFamily="2" charset="0"/>
              </a:rPr>
              <a:t> Tinggi</a:t>
            </a:r>
          </a:p>
          <a:p>
            <a:pPr algn="l">
              <a:spcBef>
                <a:spcPts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Helvetica" pitchFamily="2" charset="0"/>
              </a:rPr>
              <a:t>2019</a:t>
            </a:r>
            <a:endParaRPr lang="en-US" sz="1600" dirty="0">
              <a:solidFill>
                <a:srgbClr val="000000"/>
              </a:solidFill>
              <a:latin typeface="Helvetica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AF3D894-13D3-254D-9784-664DF725ABD8}"/>
              </a:ext>
            </a:extLst>
          </p:cNvPr>
          <p:cNvCxnSpPr>
            <a:cxnSpLocks/>
          </p:cNvCxnSpPr>
          <p:nvPr/>
        </p:nvCxnSpPr>
        <p:spPr>
          <a:xfrm>
            <a:off x="686204" y="2302452"/>
            <a:ext cx="0" cy="24021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760CB51-4807-1241-9E91-D7EE75404C80}"/>
              </a:ext>
            </a:extLst>
          </p:cNvPr>
          <p:cNvGrpSpPr/>
          <p:nvPr/>
        </p:nvGrpSpPr>
        <p:grpSpPr>
          <a:xfrm>
            <a:off x="440653" y="266052"/>
            <a:ext cx="2006943" cy="1810144"/>
            <a:chOff x="330489" y="199538"/>
            <a:chExt cx="1751914" cy="158012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117B7492-4CEC-A04B-9D1F-57D900A22B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736" t="11379" r="2839" b="31800"/>
            <a:stretch/>
          </p:blipFill>
          <p:spPr>
            <a:xfrm>
              <a:off x="330489" y="199538"/>
              <a:ext cx="1751914" cy="158012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AB45161B-7386-5B47-8184-61D9986D7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93537" y="621336"/>
              <a:ext cx="744330" cy="69470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3780329" y="3987804"/>
            <a:ext cx="36970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/>
              <a:t>LLDikti</a:t>
            </a:r>
            <a:r>
              <a:rPr lang="en-US" sz="3200" b="1" dirty="0" smtClean="0"/>
              <a:t> Wilayah X</a:t>
            </a:r>
          </a:p>
          <a:p>
            <a:pPr algn="ctr"/>
            <a:r>
              <a:rPr lang="en-US" sz="2400" dirty="0" smtClean="0"/>
              <a:t>Padang, 25 September 2019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92304" y="3455998"/>
            <a:ext cx="167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Disampaikan</a:t>
            </a:r>
            <a:r>
              <a:rPr lang="en-US" dirty="0" smtClean="0"/>
              <a:t> di: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998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01133" y="1445622"/>
            <a:ext cx="10580673" cy="4421777"/>
            <a:chOff x="2137" y="4514"/>
            <a:chExt cx="7433" cy="2513"/>
          </a:xfrm>
        </p:grpSpPr>
        <p:sp>
          <p:nvSpPr>
            <p:cNvPr id="5" name="Text Box 122"/>
            <p:cNvSpPr txBox="1">
              <a:spLocks noChangeArrowheads="1"/>
            </p:cNvSpPr>
            <p:nvPr/>
          </p:nvSpPr>
          <p:spPr bwMode="auto">
            <a:xfrm>
              <a:off x="3207" y="4825"/>
              <a:ext cx="1210" cy="81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Proses produksi</a:t>
              </a:r>
            </a:p>
          </p:txBody>
        </p:sp>
        <p:sp>
          <p:nvSpPr>
            <p:cNvPr id="6" name="Text Box 123"/>
            <p:cNvSpPr txBox="1">
              <a:spLocks noChangeArrowheads="1"/>
            </p:cNvSpPr>
            <p:nvPr/>
          </p:nvSpPr>
          <p:spPr bwMode="auto">
            <a:xfrm>
              <a:off x="5507" y="4974"/>
              <a:ext cx="962" cy="50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QC</a:t>
              </a:r>
            </a:p>
          </p:txBody>
        </p:sp>
        <p:sp>
          <p:nvSpPr>
            <p:cNvPr id="7" name="Text Box 124"/>
            <p:cNvSpPr txBox="1">
              <a:spLocks noChangeArrowheads="1"/>
            </p:cNvSpPr>
            <p:nvPr/>
          </p:nvSpPr>
          <p:spPr bwMode="auto">
            <a:xfrm>
              <a:off x="8285" y="4825"/>
              <a:ext cx="1285" cy="816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Pengguna (</a:t>
              </a:r>
              <a:r>
                <a:rPr lang="en-US" sz="2000" i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customer</a:t>
              </a:r>
              <a:r>
                <a:rPr lang="en-US" sz="20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8" name="Text Box 125"/>
            <p:cNvSpPr txBox="1">
              <a:spLocks noChangeArrowheads="1"/>
            </p:cNvSpPr>
            <p:nvPr/>
          </p:nvSpPr>
          <p:spPr bwMode="auto">
            <a:xfrm>
              <a:off x="5421" y="6211"/>
              <a:ext cx="1530" cy="81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Ditolak</a:t>
              </a:r>
              <a:r>
                <a:rPr lang="en-US" sz="20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/</a:t>
              </a:r>
              <a:r>
                <a:rPr lang="en-US" sz="2000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dibuang</a:t>
              </a:r>
              <a:endParaRPr lang="en-US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126"/>
            <p:cNvSpPr txBox="1">
              <a:spLocks noChangeArrowheads="1"/>
            </p:cNvSpPr>
            <p:nvPr/>
          </p:nvSpPr>
          <p:spPr bwMode="auto">
            <a:xfrm>
              <a:off x="3379" y="5985"/>
              <a:ext cx="1865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Proses Ulang</a:t>
              </a:r>
            </a:p>
          </p:txBody>
        </p:sp>
        <p:sp>
          <p:nvSpPr>
            <p:cNvPr id="10" name="Text Box 127"/>
            <p:cNvSpPr txBox="1">
              <a:spLocks noChangeArrowheads="1"/>
            </p:cNvSpPr>
            <p:nvPr/>
          </p:nvSpPr>
          <p:spPr bwMode="auto">
            <a:xfrm>
              <a:off x="5244" y="4514"/>
              <a:ext cx="1407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inspeksi</a:t>
              </a:r>
            </a:p>
          </p:txBody>
        </p:sp>
        <p:sp>
          <p:nvSpPr>
            <p:cNvPr id="11" name="Text Box 128"/>
            <p:cNvSpPr txBox="1">
              <a:spLocks noChangeArrowheads="1"/>
            </p:cNvSpPr>
            <p:nvPr/>
          </p:nvSpPr>
          <p:spPr bwMode="auto">
            <a:xfrm>
              <a:off x="6216" y="4760"/>
              <a:ext cx="114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baik</a:t>
              </a:r>
            </a:p>
          </p:txBody>
        </p:sp>
        <p:sp>
          <p:nvSpPr>
            <p:cNvPr id="12" name="Text Box 129"/>
            <p:cNvSpPr txBox="1">
              <a:spLocks noChangeArrowheads="1"/>
            </p:cNvSpPr>
            <p:nvPr/>
          </p:nvSpPr>
          <p:spPr bwMode="auto">
            <a:xfrm>
              <a:off x="5883" y="5587"/>
              <a:ext cx="1006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buruk</a:t>
              </a:r>
            </a:p>
          </p:txBody>
        </p:sp>
        <p:sp>
          <p:nvSpPr>
            <p:cNvPr id="13" name="Text Box 130"/>
            <p:cNvSpPr txBox="1">
              <a:spLocks noChangeArrowheads="1"/>
            </p:cNvSpPr>
            <p:nvPr/>
          </p:nvSpPr>
          <p:spPr bwMode="auto">
            <a:xfrm>
              <a:off x="4437" y="4514"/>
              <a:ext cx="10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Output Produk</a:t>
              </a:r>
            </a:p>
          </p:txBody>
        </p:sp>
        <p:sp>
          <p:nvSpPr>
            <p:cNvPr id="14" name="Text Box 131"/>
            <p:cNvSpPr txBox="1">
              <a:spLocks noChangeArrowheads="1"/>
            </p:cNvSpPr>
            <p:nvPr/>
          </p:nvSpPr>
          <p:spPr bwMode="auto">
            <a:xfrm>
              <a:off x="8414" y="5985"/>
              <a:ext cx="1070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Puas</a:t>
              </a:r>
            </a:p>
          </p:txBody>
        </p:sp>
        <p:sp>
          <p:nvSpPr>
            <p:cNvPr id="15" name="Text Box 132"/>
            <p:cNvSpPr txBox="1">
              <a:spLocks noChangeArrowheads="1"/>
            </p:cNvSpPr>
            <p:nvPr/>
          </p:nvSpPr>
          <p:spPr bwMode="auto">
            <a:xfrm>
              <a:off x="2137" y="4800"/>
              <a:ext cx="107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Input</a:t>
              </a:r>
            </a:p>
          </p:txBody>
        </p:sp>
        <p:cxnSp>
          <p:nvCxnSpPr>
            <p:cNvPr id="16" name="AutoShape 133"/>
            <p:cNvCxnSpPr>
              <a:cxnSpLocks noChangeShapeType="1"/>
            </p:cNvCxnSpPr>
            <p:nvPr/>
          </p:nvCxnSpPr>
          <p:spPr bwMode="auto">
            <a:xfrm>
              <a:off x="2300" y="5265"/>
              <a:ext cx="90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" name="AutoShape 134"/>
            <p:cNvCxnSpPr>
              <a:cxnSpLocks noChangeShapeType="1"/>
            </p:cNvCxnSpPr>
            <p:nvPr/>
          </p:nvCxnSpPr>
          <p:spPr bwMode="auto">
            <a:xfrm>
              <a:off x="4437" y="5265"/>
              <a:ext cx="10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135"/>
            <p:cNvCxnSpPr>
              <a:cxnSpLocks noChangeShapeType="1"/>
            </p:cNvCxnSpPr>
            <p:nvPr/>
          </p:nvCxnSpPr>
          <p:spPr bwMode="auto">
            <a:xfrm>
              <a:off x="6469" y="5265"/>
              <a:ext cx="60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" name="AutoShape 136"/>
            <p:cNvCxnSpPr>
              <a:cxnSpLocks noChangeShapeType="1"/>
            </p:cNvCxnSpPr>
            <p:nvPr/>
          </p:nvCxnSpPr>
          <p:spPr bwMode="auto">
            <a:xfrm>
              <a:off x="5986" y="5479"/>
              <a:ext cx="0" cy="7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AutoShape 138"/>
            <p:cNvCxnSpPr>
              <a:cxnSpLocks noChangeShapeType="1"/>
            </p:cNvCxnSpPr>
            <p:nvPr/>
          </p:nvCxnSpPr>
          <p:spPr bwMode="auto">
            <a:xfrm>
              <a:off x="8930" y="5641"/>
              <a:ext cx="0" cy="3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858" y="5641"/>
              <a:ext cx="2128" cy="344"/>
            </a:xfrm>
            <a:custGeom>
              <a:avLst/>
              <a:gdLst>
                <a:gd name="T0" fmla="*/ 2128 w 2128"/>
                <a:gd name="T1" fmla="*/ 172 h 172"/>
                <a:gd name="T2" fmla="*/ 0 w 2128"/>
                <a:gd name="T3" fmla="*/ 172 h 172"/>
                <a:gd name="T4" fmla="*/ 0 w 2128"/>
                <a:gd name="T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8" h="172">
                  <a:moveTo>
                    <a:pt x="2128" y="172"/>
                  </a:moveTo>
                  <a:lnTo>
                    <a:pt x="0" y="17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600">
                <a:solidFill>
                  <a:srgbClr val="FF0000"/>
                </a:solidFill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7109" y="5083"/>
              <a:ext cx="489" cy="39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600">
                <a:solidFill>
                  <a:srgbClr val="FF0000"/>
                </a:solidFill>
              </a:endParaRPr>
            </a:p>
          </p:txBody>
        </p:sp>
        <p:cxnSp>
          <p:nvCxnSpPr>
            <p:cNvPr id="23" name="AutoShape 143"/>
            <p:cNvCxnSpPr>
              <a:cxnSpLocks noChangeShapeType="1"/>
            </p:cNvCxnSpPr>
            <p:nvPr/>
          </p:nvCxnSpPr>
          <p:spPr bwMode="auto">
            <a:xfrm>
              <a:off x="7598" y="5266"/>
              <a:ext cx="68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4" name="Freeform 23"/>
            <p:cNvSpPr>
              <a:spLocks/>
            </p:cNvSpPr>
            <p:nvPr/>
          </p:nvSpPr>
          <p:spPr bwMode="auto">
            <a:xfrm rot="16200000">
              <a:off x="6419" y="5046"/>
              <a:ext cx="506" cy="1371"/>
            </a:xfrm>
            <a:custGeom>
              <a:avLst/>
              <a:gdLst>
                <a:gd name="T0" fmla="*/ 2128 w 2128"/>
                <a:gd name="T1" fmla="*/ 172 h 172"/>
                <a:gd name="T2" fmla="*/ 0 w 2128"/>
                <a:gd name="T3" fmla="*/ 172 h 172"/>
                <a:gd name="T4" fmla="*/ 0 w 2128"/>
                <a:gd name="T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8" h="172">
                  <a:moveTo>
                    <a:pt x="2128" y="172"/>
                  </a:moveTo>
                  <a:lnTo>
                    <a:pt x="0" y="17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600">
                <a:solidFill>
                  <a:srgbClr val="FF0000"/>
                </a:solidFill>
              </a:endParaRPr>
            </a:p>
          </p:txBody>
        </p:sp>
        <p:sp>
          <p:nvSpPr>
            <p:cNvPr id="25" name="Text Box 145"/>
            <p:cNvSpPr txBox="1">
              <a:spLocks noChangeArrowheads="1"/>
            </p:cNvSpPr>
            <p:nvPr/>
          </p:nvSpPr>
          <p:spPr bwMode="auto">
            <a:xfrm>
              <a:off x="7344" y="4800"/>
              <a:ext cx="1070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sesuai</a:t>
              </a:r>
            </a:p>
          </p:txBody>
        </p:sp>
        <p:sp>
          <p:nvSpPr>
            <p:cNvPr id="26" name="Text Box 146"/>
            <p:cNvSpPr txBox="1">
              <a:spLocks noChangeArrowheads="1"/>
            </p:cNvSpPr>
            <p:nvPr/>
          </p:nvSpPr>
          <p:spPr bwMode="auto">
            <a:xfrm>
              <a:off x="7109" y="5641"/>
              <a:ext cx="1070" cy="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Tidak sesuai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93905" y="580216"/>
            <a:ext cx="3544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QC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Manajemen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Produksi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4959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73668" y="1341120"/>
            <a:ext cx="9485326" cy="4526280"/>
            <a:chOff x="2229" y="2923"/>
            <a:chExt cx="7154" cy="3147"/>
          </a:xfrm>
        </p:grpSpPr>
        <p:sp>
          <p:nvSpPr>
            <p:cNvPr id="5" name="Text Box 175"/>
            <p:cNvSpPr txBox="1">
              <a:spLocks noChangeArrowheads="1"/>
            </p:cNvSpPr>
            <p:nvPr/>
          </p:nvSpPr>
          <p:spPr bwMode="auto">
            <a:xfrm>
              <a:off x="2865" y="2923"/>
              <a:ext cx="2084" cy="233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QA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6" name="Text Box 149"/>
            <p:cNvSpPr txBox="1">
              <a:spLocks noChangeArrowheads="1"/>
            </p:cNvSpPr>
            <p:nvPr/>
          </p:nvSpPr>
          <p:spPr bwMode="auto">
            <a:xfrm>
              <a:off x="3299" y="3987"/>
              <a:ext cx="1210" cy="81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Proses produksi</a:t>
              </a:r>
            </a:p>
          </p:txBody>
        </p:sp>
        <p:sp>
          <p:nvSpPr>
            <p:cNvPr id="7" name="Text Box 150"/>
            <p:cNvSpPr txBox="1">
              <a:spLocks noChangeArrowheads="1"/>
            </p:cNvSpPr>
            <p:nvPr/>
          </p:nvSpPr>
          <p:spPr bwMode="auto">
            <a:xfrm>
              <a:off x="5458" y="3631"/>
              <a:ext cx="1151" cy="16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QC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8" name="Text Box 151"/>
            <p:cNvSpPr txBox="1">
              <a:spLocks noChangeArrowheads="1"/>
            </p:cNvSpPr>
            <p:nvPr/>
          </p:nvSpPr>
          <p:spPr bwMode="auto">
            <a:xfrm>
              <a:off x="6775" y="3987"/>
              <a:ext cx="1285" cy="816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Pengguna (</a:t>
              </a:r>
              <a:r>
                <a:rPr lang="en-US" sz="2000" i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customer</a:t>
              </a:r>
              <a:r>
                <a:rPr lang="en-US" sz="20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9" name="Text Box 152"/>
            <p:cNvSpPr txBox="1">
              <a:spLocks noChangeArrowheads="1"/>
            </p:cNvSpPr>
            <p:nvPr/>
          </p:nvSpPr>
          <p:spPr bwMode="auto">
            <a:xfrm>
              <a:off x="6778" y="5254"/>
              <a:ext cx="1282" cy="81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Pengguna</a:t>
              </a:r>
              <a:r>
                <a:rPr lang="en-US" sz="20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tidak</a:t>
              </a:r>
              <a:r>
                <a:rPr lang="en-US" sz="20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puas</a:t>
              </a:r>
              <a:endParaRPr lang="en-US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153"/>
            <p:cNvSpPr txBox="1">
              <a:spLocks noChangeArrowheads="1"/>
            </p:cNvSpPr>
            <p:nvPr/>
          </p:nvSpPr>
          <p:spPr bwMode="auto">
            <a:xfrm>
              <a:off x="3299" y="5147"/>
              <a:ext cx="2542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Umpan balik untuk perbaikan proses</a:t>
              </a:r>
            </a:p>
          </p:txBody>
        </p:sp>
        <p:sp>
          <p:nvSpPr>
            <p:cNvPr id="11" name="Text Box 154"/>
            <p:cNvSpPr txBox="1">
              <a:spLocks noChangeArrowheads="1"/>
            </p:cNvSpPr>
            <p:nvPr/>
          </p:nvSpPr>
          <p:spPr bwMode="auto">
            <a:xfrm>
              <a:off x="2680" y="3207"/>
              <a:ext cx="1407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Prosedur </a:t>
              </a:r>
            </a:p>
          </p:txBody>
        </p:sp>
        <p:sp>
          <p:nvSpPr>
            <p:cNvPr id="12" name="Text Box 155"/>
            <p:cNvSpPr txBox="1">
              <a:spLocks noChangeArrowheads="1"/>
            </p:cNvSpPr>
            <p:nvPr/>
          </p:nvSpPr>
          <p:spPr bwMode="auto">
            <a:xfrm>
              <a:off x="3808" y="3171"/>
              <a:ext cx="114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ukuran</a:t>
              </a:r>
            </a:p>
          </p:txBody>
        </p:sp>
        <p:sp>
          <p:nvSpPr>
            <p:cNvPr id="13" name="Text Box 157"/>
            <p:cNvSpPr txBox="1">
              <a:spLocks noChangeArrowheads="1"/>
            </p:cNvSpPr>
            <p:nvPr/>
          </p:nvSpPr>
          <p:spPr bwMode="auto">
            <a:xfrm>
              <a:off x="5036" y="2923"/>
              <a:ext cx="1209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20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Produk konsisten</a:t>
              </a:r>
            </a:p>
          </p:txBody>
        </p:sp>
        <p:sp>
          <p:nvSpPr>
            <p:cNvPr id="14" name="Text Box 158"/>
            <p:cNvSpPr txBox="1">
              <a:spLocks noChangeArrowheads="1"/>
            </p:cNvSpPr>
            <p:nvPr/>
          </p:nvSpPr>
          <p:spPr bwMode="auto">
            <a:xfrm>
              <a:off x="8313" y="4170"/>
              <a:ext cx="1070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Puas</a:t>
              </a:r>
            </a:p>
          </p:txBody>
        </p:sp>
        <p:sp>
          <p:nvSpPr>
            <p:cNvPr id="15" name="Text Box 159"/>
            <p:cNvSpPr txBox="1">
              <a:spLocks noChangeArrowheads="1"/>
            </p:cNvSpPr>
            <p:nvPr/>
          </p:nvSpPr>
          <p:spPr bwMode="auto">
            <a:xfrm>
              <a:off x="2229" y="3962"/>
              <a:ext cx="107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Input</a:t>
              </a:r>
            </a:p>
          </p:txBody>
        </p:sp>
        <p:cxnSp>
          <p:nvCxnSpPr>
            <p:cNvPr id="16" name="AutoShape 160"/>
            <p:cNvCxnSpPr>
              <a:cxnSpLocks noChangeShapeType="1"/>
            </p:cNvCxnSpPr>
            <p:nvPr/>
          </p:nvCxnSpPr>
          <p:spPr bwMode="auto">
            <a:xfrm>
              <a:off x="2392" y="4427"/>
              <a:ext cx="90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" name="AutoShape 161"/>
            <p:cNvCxnSpPr>
              <a:cxnSpLocks noChangeShapeType="1"/>
            </p:cNvCxnSpPr>
            <p:nvPr/>
          </p:nvCxnSpPr>
          <p:spPr bwMode="auto">
            <a:xfrm>
              <a:off x="4529" y="4427"/>
              <a:ext cx="10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162"/>
            <p:cNvCxnSpPr>
              <a:cxnSpLocks noChangeShapeType="1"/>
            </p:cNvCxnSpPr>
            <p:nvPr/>
          </p:nvCxnSpPr>
          <p:spPr bwMode="auto">
            <a:xfrm>
              <a:off x="3546" y="3575"/>
              <a:ext cx="0" cy="4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" name="AutoShape 164"/>
            <p:cNvCxnSpPr>
              <a:cxnSpLocks noChangeShapeType="1"/>
            </p:cNvCxnSpPr>
            <p:nvPr/>
          </p:nvCxnSpPr>
          <p:spPr bwMode="auto">
            <a:xfrm>
              <a:off x="8060" y="4391"/>
              <a:ext cx="5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950" y="4803"/>
              <a:ext cx="1768" cy="344"/>
            </a:xfrm>
            <a:custGeom>
              <a:avLst/>
              <a:gdLst>
                <a:gd name="T0" fmla="*/ 2128 w 2128"/>
                <a:gd name="T1" fmla="*/ 172 h 172"/>
                <a:gd name="T2" fmla="*/ 0 w 2128"/>
                <a:gd name="T3" fmla="*/ 172 h 172"/>
                <a:gd name="T4" fmla="*/ 0 w 2128"/>
                <a:gd name="T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8" h="172">
                  <a:moveTo>
                    <a:pt x="2128" y="172"/>
                  </a:moveTo>
                  <a:lnTo>
                    <a:pt x="0" y="17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600">
                <a:solidFill>
                  <a:srgbClr val="FF0000"/>
                </a:solidFill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5599" y="4245"/>
              <a:ext cx="489" cy="396"/>
            </a:xfrm>
            <a:prstGeom prst="ellipse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600">
                <a:solidFill>
                  <a:srgbClr val="FF0000"/>
                </a:solidFill>
              </a:endParaRPr>
            </a:p>
          </p:txBody>
        </p:sp>
        <p:cxnSp>
          <p:nvCxnSpPr>
            <p:cNvPr id="22" name="AutoShape 167"/>
            <p:cNvCxnSpPr>
              <a:cxnSpLocks noChangeShapeType="1"/>
            </p:cNvCxnSpPr>
            <p:nvPr/>
          </p:nvCxnSpPr>
          <p:spPr bwMode="auto">
            <a:xfrm>
              <a:off x="6088" y="4427"/>
              <a:ext cx="68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" name="Text Box 169"/>
            <p:cNvSpPr txBox="1">
              <a:spLocks noChangeArrowheads="1"/>
            </p:cNvSpPr>
            <p:nvPr/>
          </p:nvSpPr>
          <p:spPr bwMode="auto">
            <a:xfrm>
              <a:off x="5783" y="3962"/>
              <a:ext cx="1070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sesuai</a:t>
              </a:r>
              <a:endParaRPr lang="en-US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170"/>
            <p:cNvSpPr txBox="1">
              <a:spLocks noChangeArrowheads="1"/>
            </p:cNvSpPr>
            <p:nvPr/>
          </p:nvSpPr>
          <p:spPr bwMode="auto">
            <a:xfrm>
              <a:off x="5705" y="4599"/>
              <a:ext cx="1070" cy="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Tidak sesuai</a:t>
              </a: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rot="16200000">
              <a:off x="4932" y="4238"/>
              <a:ext cx="506" cy="1312"/>
            </a:xfrm>
            <a:custGeom>
              <a:avLst/>
              <a:gdLst>
                <a:gd name="T0" fmla="*/ 2128 w 2128"/>
                <a:gd name="T1" fmla="*/ 172 h 172"/>
                <a:gd name="T2" fmla="*/ 0 w 2128"/>
                <a:gd name="T3" fmla="*/ 172 h 172"/>
                <a:gd name="T4" fmla="*/ 0 w 2128"/>
                <a:gd name="T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8" h="172">
                  <a:moveTo>
                    <a:pt x="2128" y="172"/>
                  </a:moveTo>
                  <a:lnTo>
                    <a:pt x="0" y="17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600">
                <a:solidFill>
                  <a:srgbClr val="FF0000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rot="5400000" flipH="1">
              <a:off x="5862" y="4620"/>
              <a:ext cx="895" cy="937"/>
            </a:xfrm>
            <a:custGeom>
              <a:avLst/>
              <a:gdLst>
                <a:gd name="T0" fmla="*/ 2128 w 2128"/>
                <a:gd name="T1" fmla="*/ 172 h 172"/>
                <a:gd name="T2" fmla="*/ 0 w 2128"/>
                <a:gd name="T3" fmla="*/ 172 h 172"/>
                <a:gd name="T4" fmla="*/ 0 w 2128"/>
                <a:gd name="T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8" h="172">
                  <a:moveTo>
                    <a:pt x="2128" y="172"/>
                  </a:moveTo>
                  <a:lnTo>
                    <a:pt x="0" y="17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600">
                <a:solidFill>
                  <a:srgbClr val="FF0000"/>
                </a:solidFill>
              </a:endParaRPr>
            </a:p>
          </p:txBody>
        </p:sp>
        <p:cxnSp>
          <p:nvCxnSpPr>
            <p:cNvPr id="27" name="AutoShape 174"/>
            <p:cNvCxnSpPr>
              <a:cxnSpLocks noChangeShapeType="1"/>
            </p:cNvCxnSpPr>
            <p:nvPr/>
          </p:nvCxnSpPr>
          <p:spPr bwMode="auto">
            <a:xfrm>
              <a:off x="4201" y="3575"/>
              <a:ext cx="0" cy="4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" name="AutoShape 176"/>
            <p:cNvCxnSpPr>
              <a:cxnSpLocks noChangeShapeType="1"/>
            </p:cNvCxnSpPr>
            <p:nvPr/>
          </p:nvCxnSpPr>
          <p:spPr bwMode="auto">
            <a:xfrm flipH="1">
              <a:off x="5126" y="3503"/>
              <a:ext cx="193" cy="9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4438937" y="414236"/>
            <a:ext cx="3563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QA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Manajemen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Produksi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41914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315976" y="2020388"/>
            <a:ext cx="8700880" cy="3431177"/>
            <a:chOff x="2800" y="9217"/>
            <a:chExt cx="5097" cy="2610"/>
          </a:xfrm>
        </p:grpSpPr>
        <p:sp>
          <p:nvSpPr>
            <p:cNvPr id="5" name="Text Box 116"/>
            <p:cNvSpPr txBox="1">
              <a:spLocks noChangeArrowheads="1"/>
            </p:cNvSpPr>
            <p:nvPr/>
          </p:nvSpPr>
          <p:spPr bwMode="auto">
            <a:xfrm>
              <a:off x="2800" y="9217"/>
              <a:ext cx="4430" cy="261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Total Quality Management (TQM)</a:t>
              </a:r>
            </a:p>
          </p:txBody>
        </p:sp>
        <p:sp>
          <p:nvSpPr>
            <p:cNvPr id="6" name="Text Box 119"/>
            <p:cNvSpPr txBox="1">
              <a:spLocks noChangeArrowheads="1"/>
            </p:cNvSpPr>
            <p:nvPr/>
          </p:nvSpPr>
          <p:spPr bwMode="auto">
            <a:xfrm>
              <a:off x="3180" y="9737"/>
              <a:ext cx="3494" cy="1920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Total Quality Control (TQC)</a:t>
              </a:r>
            </a:p>
          </p:txBody>
        </p:sp>
        <p:sp>
          <p:nvSpPr>
            <p:cNvPr id="7" name="Text Box 115"/>
            <p:cNvSpPr txBox="1">
              <a:spLocks noChangeArrowheads="1"/>
            </p:cNvSpPr>
            <p:nvPr/>
          </p:nvSpPr>
          <p:spPr bwMode="auto">
            <a:xfrm>
              <a:off x="3180" y="10117"/>
              <a:ext cx="2700" cy="138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Quality Assurance (QA)</a:t>
              </a:r>
            </a:p>
          </p:txBody>
        </p:sp>
        <p:sp>
          <p:nvSpPr>
            <p:cNvPr id="8" name="Text Box 114"/>
            <p:cNvSpPr txBox="1">
              <a:spLocks noChangeArrowheads="1"/>
            </p:cNvSpPr>
            <p:nvPr/>
          </p:nvSpPr>
          <p:spPr bwMode="auto">
            <a:xfrm>
              <a:off x="3356" y="10627"/>
              <a:ext cx="1734" cy="72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Quality Control (QC)</a:t>
              </a:r>
            </a:p>
          </p:txBody>
        </p:sp>
        <p:sp>
          <p:nvSpPr>
            <p:cNvPr id="9" name="Text Box 120"/>
            <p:cNvSpPr txBox="1">
              <a:spLocks noChangeArrowheads="1"/>
            </p:cNvSpPr>
            <p:nvPr/>
          </p:nvSpPr>
          <p:spPr bwMode="auto">
            <a:xfrm>
              <a:off x="7230" y="9217"/>
              <a:ext cx="667" cy="2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KAIZEN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314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21B4AC-55E0-470E-867F-0FD0F32EC29B}"/>
              </a:ext>
            </a:extLst>
          </p:cNvPr>
          <p:cNvSpPr/>
          <p:nvPr/>
        </p:nvSpPr>
        <p:spPr>
          <a:xfrm>
            <a:off x="3861786" y="2334827"/>
            <a:ext cx="3400148" cy="22993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Proses Pendidikan Tinggi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26D06CDA-DD58-4C84-9835-B2D9AEBF7DDE}"/>
              </a:ext>
            </a:extLst>
          </p:cNvPr>
          <p:cNvSpPr/>
          <p:nvPr/>
        </p:nvSpPr>
        <p:spPr>
          <a:xfrm>
            <a:off x="1997476" y="2876364"/>
            <a:ext cx="1864310" cy="1216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1E7B2028-35C6-49CF-B6C7-EB08DEAD5AD7}"/>
              </a:ext>
            </a:extLst>
          </p:cNvPr>
          <p:cNvSpPr/>
          <p:nvPr/>
        </p:nvSpPr>
        <p:spPr>
          <a:xfrm>
            <a:off x="7261934" y="2820879"/>
            <a:ext cx="1864310" cy="1216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43AEA02-8C72-420A-BA5F-1007C03215E1}"/>
              </a:ext>
            </a:extLst>
          </p:cNvPr>
          <p:cNvSpPr/>
          <p:nvPr/>
        </p:nvSpPr>
        <p:spPr>
          <a:xfrm>
            <a:off x="9126245" y="2661080"/>
            <a:ext cx="2126690" cy="1553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Lulusan</a:t>
            </a:r>
            <a:endParaRPr lang="en-US" sz="2800" dirty="0"/>
          </a:p>
          <a:p>
            <a:pPr algn="ctr"/>
            <a:r>
              <a:rPr lang="en-US" sz="2800" dirty="0" err="1"/>
              <a:t>Bermutu</a:t>
            </a:r>
            <a:endParaRPr lang="en-US" sz="2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28A3EB8-8E6E-4773-A0E4-A383A8BA1AF4}"/>
              </a:ext>
            </a:extLst>
          </p:cNvPr>
          <p:cNvCxnSpPr>
            <a:cxnSpLocks/>
          </p:cNvCxnSpPr>
          <p:nvPr/>
        </p:nvCxnSpPr>
        <p:spPr>
          <a:xfrm>
            <a:off x="10122658" y="4214673"/>
            <a:ext cx="10462" cy="13303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1A4A838-F47A-4C29-A7B6-3AC42F9D5CD7}"/>
              </a:ext>
            </a:extLst>
          </p:cNvPr>
          <p:cNvCxnSpPr>
            <a:cxnSpLocks/>
          </p:cNvCxnSpPr>
          <p:nvPr/>
        </p:nvCxnSpPr>
        <p:spPr>
          <a:xfrm flipH="1">
            <a:off x="3977198" y="5545062"/>
            <a:ext cx="61454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AF7BD784-3FD2-45A0-B7A7-8F45FC82C08D}"/>
              </a:ext>
            </a:extLst>
          </p:cNvPr>
          <p:cNvCxnSpPr>
            <a:cxnSpLocks/>
          </p:cNvCxnSpPr>
          <p:nvPr/>
        </p:nvCxnSpPr>
        <p:spPr>
          <a:xfrm flipV="1">
            <a:off x="3977197" y="4604422"/>
            <a:ext cx="0" cy="9406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3E2C55D-6C4F-422A-B49C-1AE455B0B932}"/>
              </a:ext>
            </a:extLst>
          </p:cNvPr>
          <p:cNvSpPr txBox="1"/>
          <p:nvPr/>
        </p:nvSpPr>
        <p:spPr>
          <a:xfrm>
            <a:off x="5965794" y="5545062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Feedback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A126A70-C2FB-4B07-BEBE-2670D95CABDE}"/>
              </a:ext>
            </a:extLst>
          </p:cNvPr>
          <p:cNvSpPr txBox="1"/>
          <p:nvPr/>
        </p:nvSpPr>
        <p:spPr>
          <a:xfrm>
            <a:off x="2756516" y="519027"/>
            <a:ext cx="5610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Proses Pendidikan Tinggi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0FDF5D0-DE0E-4827-A571-6F31B75B702D}"/>
              </a:ext>
            </a:extLst>
          </p:cNvPr>
          <p:cNvSpPr txBox="1"/>
          <p:nvPr/>
        </p:nvSpPr>
        <p:spPr>
          <a:xfrm>
            <a:off x="2156530" y="3272731"/>
            <a:ext cx="1191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Mahasiswa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42F8C3A-BCDC-426F-91F8-11B5C283083E}"/>
              </a:ext>
            </a:extLst>
          </p:cNvPr>
          <p:cNvGrpSpPr/>
          <p:nvPr/>
        </p:nvGrpSpPr>
        <p:grpSpPr>
          <a:xfrm>
            <a:off x="10246310" y="4505416"/>
            <a:ext cx="1623135" cy="906373"/>
            <a:chOff x="10360240" y="1293810"/>
            <a:chExt cx="1549288" cy="90637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9837E09-6CF7-4D31-9605-A2D3D2584336}"/>
                </a:ext>
              </a:extLst>
            </p:cNvPr>
            <p:cNvSpPr/>
            <p:nvPr/>
          </p:nvSpPr>
          <p:spPr>
            <a:xfrm>
              <a:off x="10360240" y="1293810"/>
              <a:ext cx="1549286" cy="9063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1B14E79-6892-4CE3-915B-B991ECFBBC57}"/>
                </a:ext>
              </a:extLst>
            </p:cNvPr>
            <p:cNvSpPr txBox="1"/>
            <p:nvPr/>
          </p:nvSpPr>
          <p:spPr>
            <a:xfrm>
              <a:off x="10404629" y="1482571"/>
              <a:ext cx="1504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Literasi</a:t>
              </a:r>
              <a:r>
                <a:rPr lang="en-US" dirty="0"/>
                <a:t> Digital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8DEC528-56A4-4F9A-B0EE-456F9DB9A887}"/>
              </a:ext>
            </a:extLst>
          </p:cNvPr>
          <p:cNvGrpSpPr/>
          <p:nvPr/>
        </p:nvGrpSpPr>
        <p:grpSpPr>
          <a:xfrm>
            <a:off x="10512641" y="1446211"/>
            <a:ext cx="798990" cy="707886"/>
            <a:chOff x="10360241" y="1293811"/>
            <a:chExt cx="798990" cy="70788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9B32ED80-486C-456C-92FB-688241EE1124}"/>
                </a:ext>
              </a:extLst>
            </p:cNvPr>
            <p:cNvSpPr/>
            <p:nvPr/>
          </p:nvSpPr>
          <p:spPr>
            <a:xfrm>
              <a:off x="10360241" y="1293811"/>
              <a:ext cx="798990" cy="707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CDB6725-2C1B-4150-9048-99F57A89696C}"/>
                </a:ext>
              </a:extLst>
            </p:cNvPr>
            <p:cNvSpPr txBox="1"/>
            <p:nvPr/>
          </p:nvSpPr>
          <p:spPr>
            <a:xfrm>
              <a:off x="10404629" y="1482571"/>
              <a:ext cx="696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Need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B4D70B7-F190-4998-A5CA-A8CB4C19AF64}"/>
              </a:ext>
            </a:extLst>
          </p:cNvPr>
          <p:cNvSpPr txBox="1"/>
          <p:nvPr/>
        </p:nvSpPr>
        <p:spPr>
          <a:xfrm>
            <a:off x="10532866" y="4062441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 4.0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D3FC07B-3A10-4DEC-ABEA-8677E17DE255}"/>
              </a:ext>
            </a:extLst>
          </p:cNvPr>
          <p:cNvSpPr txBox="1"/>
          <p:nvPr/>
        </p:nvSpPr>
        <p:spPr>
          <a:xfrm>
            <a:off x="7567748" y="4281732"/>
            <a:ext cx="244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Fit for Purposes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B76BDC1-2AE3-45E0-8ECE-72D30F349105}"/>
              </a:ext>
            </a:extLst>
          </p:cNvPr>
          <p:cNvGrpSpPr/>
          <p:nvPr/>
        </p:nvGrpSpPr>
        <p:grpSpPr>
          <a:xfrm>
            <a:off x="4612945" y="4819945"/>
            <a:ext cx="2344521" cy="658058"/>
            <a:chOff x="2805344" y="4872730"/>
            <a:chExt cx="2344521" cy="65805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0101836B-555D-4995-99A4-0AEB8C021DB7}"/>
                </a:ext>
              </a:extLst>
            </p:cNvPr>
            <p:cNvSpPr/>
            <p:nvPr/>
          </p:nvSpPr>
          <p:spPr>
            <a:xfrm>
              <a:off x="2805344" y="4872730"/>
              <a:ext cx="2308662" cy="59237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94E670B-5AF1-4661-A3B4-2CC516EA93FD}"/>
                </a:ext>
              </a:extLst>
            </p:cNvPr>
            <p:cNvSpPr txBox="1"/>
            <p:nvPr/>
          </p:nvSpPr>
          <p:spPr>
            <a:xfrm>
              <a:off x="2844939" y="4884457"/>
              <a:ext cx="23049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Program </a:t>
              </a:r>
              <a:r>
                <a:rPr lang="en-US" dirty="0" err="1">
                  <a:solidFill>
                    <a:srgbClr val="FF0000"/>
                  </a:solidFill>
                </a:rPr>
                <a:t>Pembelajaran</a:t>
              </a:r>
              <a:endParaRPr lang="en-US" dirty="0">
                <a:solidFill>
                  <a:srgbClr val="FF0000"/>
                </a:solidFill>
              </a:endParaRPr>
            </a:p>
            <a:p>
              <a:r>
                <a:rPr lang="en-US" dirty="0">
                  <a:solidFill>
                    <a:srgbClr val="FF0000"/>
                  </a:solidFill>
                </a:rPr>
                <a:t>&gt; </a:t>
              </a:r>
              <a:r>
                <a:rPr lang="en-US" dirty="0" err="1">
                  <a:solidFill>
                    <a:srgbClr val="FF0000"/>
                  </a:solidFill>
                </a:rPr>
                <a:t>Kurikulum</a:t>
              </a:r>
              <a:r>
                <a:rPr lang="en-US" dirty="0">
                  <a:solidFill>
                    <a:srgbClr val="FF0000"/>
                  </a:solidFill>
                </a:rPr>
                <a:t> 4.0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014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8915400" y="1066800"/>
            <a:ext cx="1600200" cy="5334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81200" y="685800"/>
            <a:ext cx="6858000" cy="5791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3505200" y="1143000"/>
            <a:ext cx="4876800" cy="4876800"/>
            <a:chOff x="2209800" y="990600"/>
            <a:chExt cx="4876800" cy="4876800"/>
          </a:xfrm>
        </p:grpSpPr>
        <p:sp>
          <p:nvSpPr>
            <p:cNvPr id="13" name="Oval 12"/>
            <p:cNvSpPr/>
            <p:nvPr/>
          </p:nvSpPr>
          <p:spPr>
            <a:xfrm>
              <a:off x="2209800" y="990600"/>
              <a:ext cx="4876800" cy="4876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05400" y="14478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</a:rPr>
                <a:t>MUTU</a:t>
              </a:r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2133600" y="1143000"/>
            <a:ext cx="4876800" cy="4876800"/>
            <a:chOff x="1143000" y="990600"/>
            <a:chExt cx="4876800" cy="4876800"/>
          </a:xfrm>
        </p:grpSpPr>
        <p:sp>
          <p:nvSpPr>
            <p:cNvPr id="12" name="Oval 11"/>
            <p:cNvSpPr/>
            <p:nvPr/>
          </p:nvSpPr>
          <p:spPr>
            <a:xfrm>
              <a:off x="1143000" y="990600"/>
              <a:ext cx="4876800" cy="48768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47800" y="1676400"/>
              <a:ext cx="1905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3">
                      <a:lumMod val="50000"/>
                    </a:schemeClr>
                  </a:solidFill>
                </a:rPr>
                <a:t>SUASANA PEMBELAJARAN</a:t>
              </a:r>
            </a:p>
            <a:p>
              <a:pPr algn="ctr"/>
              <a:r>
                <a:rPr lang="en-US" sz="1600" b="1" dirty="0">
                  <a:solidFill>
                    <a:schemeClr val="accent3">
                      <a:lumMod val="50000"/>
                    </a:schemeClr>
                  </a:solidFill>
                </a:rPr>
                <a:t>+</a:t>
              </a: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JEJARING REKAN</a:t>
              </a:r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2057400" y="838200"/>
            <a:ext cx="6629400" cy="5486400"/>
            <a:chOff x="990600" y="1219200"/>
            <a:chExt cx="6629400" cy="5105400"/>
          </a:xfrm>
        </p:grpSpPr>
        <p:sp>
          <p:nvSpPr>
            <p:cNvPr id="14" name="Isosceles Triangle 13"/>
            <p:cNvSpPr/>
            <p:nvPr/>
          </p:nvSpPr>
          <p:spPr>
            <a:xfrm>
              <a:off x="990600" y="1219200"/>
              <a:ext cx="6629400" cy="51054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81400" y="1905000"/>
              <a:ext cx="1447800" cy="343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PIMPINAN</a:t>
              </a:r>
            </a:p>
          </p:txBody>
        </p:sp>
      </p:grpSp>
      <p:graphicFrame>
        <p:nvGraphicFramePr>
          <p:cNvPr id="11" name="Diagram 10"/>
          <p:cNvGraphicFramePr/>
          <p:nvPr/>
        </p:nvGraphicFramePr>
        <p:xfrm>
          <a:off x="2590800" y="4495800"/>
          <a:ext cx="7467600" cy="187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1" name="Picture 3" descr="D:\DOKUMEN KERJA\Library\Library\Clipart\EDCATION\GRADSILH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1" y="2819401"/>
            <a:ext cx="1509899" cy="1350963"/>
          </a:xfrm>
          <a:prstGeom prst="rect">
            <a:avLst/>
          </a:prstGeom>
          <a:noFill/>
        </p:spPr>
      </p:pic>
      <p:grpSp>
        <p:nvGrpSpPr>
          <p:cNvPr id="8" name="Group 40"/>
          <p:cNvGrpSpPr/>
          <p:nvPr/>
        </p:nvGrpSpPr>
        <p:grpSpPr>
          <a:xfrm>
            <a:off x="8915401" y="1219201"/>
            <a:ext cx="1552537" cy="1222177"/>
            <a:chOff x="7391400" y="1219200"/>
            <a:chExt cx="1552537" cy="1222177"/>
          </a:xfrm>
        </p:grpSpPr>
        <p:pic>
          <p:nvPicPr>
            <p:cNvPr id="17413" name="Picture 5" descr="D:\DOKUMEN KERJA\Library\Library\Clipart\BUSINESS\WORKERS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91400" y="1219200"/>
              <a:ext cx="1552537" cy="917575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7620000" y="2133600"/>
              <a:ext cx="12192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" rIns="9144" rtlCol="0">
              <a:spAutoFit/>
            </a:bodyPr>
            <a:lstStyle/>
            <a:p>
              <a:r>
                <a:rPr lang="en-US" sz="1400" dirty="0"/>
                <a:t>SOCIETAL NEED</a:t>
              </a:r>
            </a:p>
          </p:txBody>
        </p:sp>
      </p:grpSp>
      <p:grpSp>
        <p:nvGrpSpPr>
          <p:cNvPr id="9" name="Group 41"/>
          <p:cNvGrpSpPr/>
          <p:nvPr/>
        </p:nvGrpSpPr>
        <p:grpSpPr>
          <a:xfrm>
            <a:off x="8991600" y="2590801"/>
            <a:ext cx="1451982" cy="1984177"/>
            <a:chOff x="7467600" y="2590800"/>
            <a:chExt cx="1451982" cy="1984177"/>
          </a:xfrm>
        </p:grpSpPr>
        <p:pic>
          <p:nvPicPr>
            <p:cNvPr id="17414" name="Picture 6" descr="D:\DOKUMEN KERJA\Library\Library\Clipart\BUILDING\ZONING.WM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467600" y="2590800"/>
              <a:ext cx="1451982" cy="1725613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7467600" y="4267200"/>
              <a:ext cx="1447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" rIns="9144" rtlCol="0">
              <a:spAutoFit/>
            </a:bodyPr>
            <a:lstStyle/>
            <a:p>
              <a:r>
                <a:rPr lang="en-US" sz="1400" dirty="0"/>
                <a:t>INDUSTRIAL NEED</a:t>
              </a:r>
            </a:p>
          </p:txBody>
        </p:sp>
      </p:grpSp>
      <p:grpSp>
        <p:nvGrpSpPr>
          <p:cNvPr id="10" name="Group 42"/>
          <p:cNvGrpSpPr/>
          <p:nvPr/>
        </p:nvGrpSpPr>
        <p:grpSpPr>
          <a:xfrm>
            <a:off x="8991600" y="4800601"/>
            <a:ext cx="1524000" cy="1528465"/>
            <a:chOff x="7467600" y="4800600"/>
            <a:chExt cx="1524000" cy="1528465"/>
          </a:xfrm>
        </p:grpSpPr>
        <p:pic>
          <p:nvPicPr>
            <p:cNvPr id="17412" name="Picture 4" descr="D:\DOKUMEN KERJA\Library\Library\Clipart\BUSINESS\2READPG.WM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467600" y="4800600"/>
              <a:ext cx="1445559" cy="990600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7543800" y="5867400"/>
              <a:ext cx="14478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" rIns="9144" rtlCol="0">
              <a:spAutoFit/>
            </a:bodyPr>
            <a:lstStyle/>
            <a:p>
              <a:r>
                <a:rPr lang="en-US" sz="1200" dirty="0"/>
                <a:t>PROFESSIONAL WORKFORCE NEED</a:t>
              </a:r>
              <a:endParaRPr lang="en-US" sz="1400" dirty="0"/>
            </a:p>
          </p:txBody>
        </p:sp>
      </p:grpSp>
      <p:pic>
        <p:nvPicPr>
          <p:cNvPr id="17415" name="Picture 7" descr="D:\DOKUMEN KERJA\Library\Library\Clipart\EDCATION\STUDNT9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67001" y="3124201"/>
            <a:ext cx="1021559" cy="1219200"/>
          </a:xfrm>
          <a:prstGeom prst="rect">
            <a:avLst/>
          </a:prstGeom>
          <a:noFill/>
        </p:spPr>
      </p:pic>
      <p:sp>
        <p:nvSpPr>
          <p:cNvPr id="29" name="Right Arrow 28"/>
          <p:cNvSpPr/>
          <p:nvPr/>
        </p:nvSpPr>
        <p:spPr>
          <a:xfrm>
            <a:off x="8382000" y="3124200"/>
            <a:ext cx="609600" cy="6096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915400" y="381000"/>
            <a:ext cx="12192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" rIns="9144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BERUBAH DAN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BERKEMBANG</a:t>
            </a:r>
          </a:p>
        </p:txBody>
      </p:sp>
      <p:sp>
        <p:nvSpPr>
          <p:cNvPr id="38" name="Freeform 37"/>
          <p:cNvSpPr/>
          <p:nvPr/>
        </p:nvSpPr>
        <p:spPr>
          <a:xfrm>
            <a:off x="1798320" y="3642360"/>
            <a:ext cx="7879080" cy="2987040"/>
          </a:xfrm>
          <a:custGeom>
            <a:avLst/>
            <a:gdLst>
              <a:gd name="connsiteX0" fmla="*/ 7879080 w 7879080"/>
              <a:gd name="connsiteY0" fmla="*/ 2606040 h 2987040"/>
              <a:gd name="connsiteX1" fmla="*/ 7879080 w 7879080"/>
              <a:gd name="connsiteY1" fmla="*/ 2987040 h 2987040"/>
              <a:gd name="connsiteX2" fmla="*/ 0 w 7879080"/>
              <a:gd name="connsiteY2" fmla="*/ 2987040 h 2987040"/>
              <a:gd name="connsiteX3" fmla="*/ 0 w 7879080"/>
              <a:gd name="connsiteY3" fmla="*/ 0 h 2987040"/>
              <a:gd name="connsiteX4" fmla="*/ 792480 w 7879080"/>
              <a:gd name="connsiteY4" fmla="*/ 0 h 2987040"/>
              <a:gd name="connsiteX5" fmla="*/ 792480 w 7879080"/>
              <a:gd name="connsiteY5" fmla="*/ 0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79080" h="2987040">
                <a:moveTo>
                  <a:pt x="7879080" y="2606040"/>
                </a:moveTo>
                <a:lnTo>
                  <a:pt x="7879080" y="2987040"/>
                </a:lnTo>
                <a:lnTo>
                  <a:pt x="0" y="2987040"/>
                </a:lnTo>
                <a:lnTo>
                  <a:pt x="0" y="0"/>
                </a:lnTo>
                <a:lnTo>
                  <a:pt x="792480" y="0"/>
                </a:lnTo>
                <a:lnTo>
                  <a:pt x="792480" y="0"/>
                </a:lnTo>
              </a:path>
            </a:pathLst>
          </a:custGeom>
          <a:ln w="101600">
            <a:solidFill>
              <a:srgbClr val="C0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991600" y="381000"/>
            <a:ext cx="12192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" rIns="9144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</a:rPr>
              <a:t>KEBUTUHAN</a:t>
            </a:r>
          </a:p>
          <a:p>
            <a:pPr algn="ctr"/>
            <a:r>
              <a:rPr lang="en-US" sz="1400" b="1" dirty="0">
                <a:solidFill>
                  <a:srgbClr val="00B050"/>
                </a:solidFill>
              </a:rPr>
              <a:t>PENDIDIKAN</a:t>
            </a:r>
          </a:p>
        </p:txBody>
      </p:sp>
      <p:sp>
        <p:nvSpPr>
          <p:cNvPr id="31" name="Oval 30"/>
          <p:cNvSpPr/>
          <p:nvPr/>
        </p:nvSpPr>
        <p:spPr>
          <a:xfrm>
            <a:off x="4495800" y="4648200"/>
            <a:ext cx="1524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3" name="Picture 1" descr="D:\DOKUMEN KERJA\Library\itb-malam-hari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14800" y="2667000"/>
            <a:ext cx="2762104" cy="1905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114800" y="2667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2"/>
                </a:solidFill>
              </a:rPr>
              <a:t>Proses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pembelajaran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438401" y="228601"/>
            <a:ext cx="53587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Institusi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Pembelajaran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Pendidikan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Tinggi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35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0" grpId="0" animBg="1"/>
      <p:bldGraphic spid="11" grpId="0">
        <p:bldAsOne/>
      </p:bldGraphic>
      <p:bldP spid="29" grpId="0" animBg="1"/>
      <p:bldP spid="30" grpId="0" animBg="1"/>
      <p:bldP spid="38" grpId="0" animBg="1"/>
      <p:bldP spid="40" grpId="0" animBg="1"/>
      <p:bldP spid="40" grpId="1" animBg="1"/>
      <p:bldP spid="31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SNP2.jpg">
            <a:extLst>
              <a:ext uri="{FF2B5EF4-FFF2-40B4-BE49-F238E27FC236}">
                <a16:creationId xmlns:a16="http://schemas.microsoft.com/office/drawing/2014/main" xmlns="" id="{6E008AA1-5015-4D16-9583-9F8FEA40B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4096" y="1552575"/>
            <a:ext cx="6890514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72F413D-D7D6-4EF7-AEC5-BF6AB48B5488}"/>
              </a:ext>
            </a:extLst>
          </p:cNvPr>
          <p:cNvSpPr/>
          <p:nvPr/>
        </p:nvSpPr>
        <p:spPr>
          <a:xfrm>
            <a:off x="9805764" y="1368592"/>
            <a:ext cx="1728192" cy="692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STANDAR</a:t>
            </a:r>
            <a:endParaRPr sz="20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FB1AD6E2-11BF-42DC-8F95-D0AEA7D2571F}"/>
              </a:ext>
            </a:extLst>
          </p:cNvPr>
          <p:cNvCxnSpPr/>
          <p:nvPr/>
        </p:nvCxnSpPr>
        <p:spPr>
          <a:xfrm>
            <a:off x="9502874" y="1713687"/>
            <a:ext cx="28803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7DC45D4-CE74-4F78-A948-642A249D9C5E}"/>
              </a:ext>
            </a:extLst>
          </p:cNvPr>
          <p:cNvSpPr/>
          <p:nvPr/>
        </p:nvSpPr>
        <p:spPr>
          <a:xfrm>
            <a:off x="1629234" y="754783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a typeface="Batang" charset="0"/>
              </a:rPr>
              <a:t>standar</a:t>
            </a:r>
            <a:r>
              <a:rPr lang="en-US" sz="3200" b="1" dirty="0">
                <a:ea typeface="Batang" charset="0"/>
              </a:rPr>
              <a:t> </a:t>
            </a:r>
            <a:r>
              <a:rPr lang="en-US" sz="3200" b="1" dirty="0" err="1">
                <a:ea typeface="Batang" charset="0"/>
              </a:rPr>
              <a:t>sebagai</a:t>
            </a:r>
            <a:r>
              <a:rPr lang="en-US" sz="3200" b="1" dirty="0">
                <a:ea typeface="Batang" charset="0"/>
              </a:rPr>
              <a:t> </a:t>
            </a:r>
            <a:r>
              <a:rPr lang="en-US" sz="3200" b="1" dirty="0" err="1">
                <a:ea typeface="Batang" charset="0"/>
              </a:rPr>
              <a:t>kriteria</a:t>
            </a:r>
            <a:r>
              <a:rPr lang="en-US" sz="3200" b="1" dirty="0">
                <a:ea typeface="Batang" charset="0"/>
              </a:rPr>
              <a:t> minimal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49AD8FF-6FB1-457B-B242-A9F6D7B6394C}"/>
              </a:ext>
            </a:extLst>
          </p:cNvPr>
          <p:cNvGrpSpPr/>
          <p:nvPr/>
        </p:nvGrpSpPr>
        <p:grpSpPr>
          <a:xfrm>
            <a:off x="11036600" y="99662"/>
            <a:ext cx="1046719" cy="931695"/>
            <a:chOff x="330489" y="199538"/>
            <a:chExt cx="1751914" cy="158012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9F0E2795-2EA2-47D1-B46E-0FC14F3C2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736" t="11379" r="2839" b="31800"/>
            <a:stretch/>
          </p:blipFill>
          <p:spPr>
            <a:xfrm>
              <a:off x="330489" y="199538"/>
              <a:ext cx="1751914" cy="158012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F16033AF-91CC-41F5-A6F4-8E30CCFB4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93537" y="621336"/>
              <a:ext cx="744330" cy="6947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15052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6AE61BE8-78C0-41FE-9051-A259704C8158}"/>
              </a:ext>
            </a:extLst>
          </p:cNvPr>
          <p:cNvSpPr txBox="1">
            <a:spLocks/>
          </p:cNvSpPr>
          <p:nvPr/>
        </p:nvSpPr>
        <p:spPr>
          <a:xfrm>
            <a:off x="1866899" y="1603320"/>
            <a:ext cx="8791575" cy="462560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/>
              <a:t>Pernyataan tertulis yang berisi satu atau kedua hal berikut ini:</a:t>
            </a:r>
            <a:endParaRPr lang="en-US" dirty="0"/>
          </a:p>
          <a:p>
            <a:pPr marL="925830" lvl="1" indent="-514350">
              <a:buFont typeface="+mj-lt"/>
              <a:buAutoNum type="arabicPeriod"/>
            </a:pPr>
            <a:r>
              <a:rPr lang="id-ID" dirty="0"/>
              <a:t>spesifikasi atau rincian tentang sesuatu hal</a:t>
            </a:r>
            <a:r>
              <a:rPr lang="en-US" dirty="0"/>
              <a:t> </a:t>
            </a:r>
            <a:r>
              <a:rPr lang="id-ID" dirty="0"/>
              <a:t>khusus, yang memperlihatkan sebuah</a:t>
            </a:r>
            <a:r>
              <a:rPr lang="en-US" dirty="0"/>
              <a:t> </a:t>
            </a:r>
            <a:r>
              <a:rPr lang="id-ID" dirty="0"/>
              <a:t>tujuan, cita-cita, keinginan, kriteria,</a:t>
            </a:r>
            <a:r>
              <a:rPr lang="en-US" dirty="0"/>
              <a:t> </a:t>
            </a:r>
            <a:r>
              <a:rPr lang="id-ID" dirty="0"/>
              <a:t>ukuran, patokan, pedoman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formula KPI (Key Performance Indicators)</a:t>
            </a:r>
            <a:r>
              <a:rPr lang="id-ID" dirty="0"/>
              <a:t>;</a:t>
            </a:r>
            <a:endParaRPr lang="en-US" dirty="0"/>
          </a:p>
          <a:p>
            <a:pPr marL="925830" lvl="1" indent="-514350">
              <a:buFont typeface="+mj-lt"/>
              <a:buAutoNum type="arabicPeriod"/>
            </a:pPr>
            <a:r>
              <a:rPr lang="id-ID" dirty="0"/>
              <a:t>perintah agar melakukan sesuatu untuk</a:t>
            </a:r>
            <a:r>
              <a:rPr lang="en-US" dirty="0"/>
              <a:t> </a:t>
            </a:r>
            <a:r>
              <a:rPr lang="id-ID" dirty="0"/>
              <a:t>mencapai atau memenuhi spesifikasi</a:t>
            </a:r>
            <a:r>
              <a:rPr lang="en-US" dirty="0"/>
              <a:t> </a:t>
            </a:r>
            <a:r>
              <a:rPr lang="id-ID" dirty="0"/>
              <a:t>dalam huruf </a:t>
            </a:r>
            <a:r>
              <a:rPr lang="en-US" dirty="0"/>
              <a:t>point (1)</a:t>
            </a:r>
            <a:r>
              <a:rPr lang="id-ID" dirty="0"/>
              <a:t> di atas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formula ABCD</a:t>
            </a:r>
            <a:r>
              <a:rPr lang="id-ID" dirty="0">
                <a:solidFill>
                  <a:srgbClr val="0000FF"/>
                </a:solidFill>
              </a:rPr>
              <a:t> </a:t>
            </a:r>
            <a:r>
              <a:rPr lang="id-ID" dirty="0"/>
              <a:t>. </a:t>
            </a:r>
            <a:endParaRPr lang="en-US" dirty="0" smtClean="0"/>
          </a:p>
          <a:p>
            <a:r>
              <a:rPr lang="en-US" dirty="0"/>
              <a:t>Oxford dictionary defines standard as </a:t>
            </a:r>
            <a:r>
              <a:rPr lang="en-US" i="1" dirty="0"/>
              <a:t>a </a:t>
            </a:r>
            <a:r>
              <a:rPr lang="en-US" i="1" dirty="0">
                <a:solidFill>
                  <a:srgbClr val="FF0000"/>
                </a:solidFill>
              </a:rPr>
              <a:t>measure</a:t>
            </a:r>
            <a:r>
              <a:rPr lang="en-US" i="1" dirty="0"/>
              <a:t> of </a:t>
            </a:r>
            <a:r>
              <a:rPr lang="en-US" i="1" dirty="0">
                <a:solidFill>
                  <a:srgbClr val="FF0000"/>
                </a:solidFill>
              </a:rPr>
              <a:t>quality</a:t>
            </a:r>
            <a:r>
              <a:rPr lang="en-US" i="1" dirty="0"/>
              <a:t> attainment; </a:t>
            </a:r>
            <a:r>
              <a:rPr lang="en-US" dirty="0"/>
              <a:t>or</a:t>
            </a:r>
            <a:r>
              <a:rPr lang="en-US" i="1" dirty="0"/>
              <a:t> agreed </a:t>
            </a:r>
            <a:r>
              <a:rPr lang="en-US" i="1" dirty="0">
                <a:solidFill>
                  <a:srgbClr val="FF0000"/>
                </a:solidFill>
              </a:rPr>
              <a:t>level</a:t>
            </a:r>
            <a:r>
              <a:rPr lang="en-US" i="1" dirty="0"/>
              <a:t> of </a:t>
            </a:r>
            <a:r>
              <a:rPr lang="en-US" i="1" dirty="0">
                <a:solidFill>
                  <a:srgbClr val="FF0000"/>
                </a:solidFill>
              </a:rPr>
              <a:t>quality</a:t>
            </a:r>
            <a:r>
              <a:rPr lang="en-US" i="1" dirty="0"/>
              <a:t> attainment.</a:t>
            </a:r>
            <a:r>
              <a:rPr lang="en-US" dirty="0"/>
              <a:t> Therefore standard is imperative in assuring quality in attaining a certain level of competency.   </a:t>
            </a:r>
            <a:endParaRPr lang="en-US" dirty="0" smtClean="0"/>
          </a:p>
          <a:p>
            <a:r>
              <a:rPr lang="en-US" dirty="0" smtClean="0"/>
              <a:t>SPM </a:t>
            </a:r>
            <a:r>
              <a:rPr lang="en-US" dirty="0" err="1" smtClean="0"/>
              <a:t>Dikti</a:t>
            </a:r>
            <a:r>
              <a:rPr lang="en-US" dirty="0" smtClean="0"/>
              <a:t> : </a:t>
            </a:r>
            <a:r>
              <a:rPr lang="en-US" dirty="0" err="1" smtClean="0"/>
              <a:t>Kriteria</a:t>
            </a:r>
            <a:r>
              <a:rPr lang="en-US" dirty="0" smtClean="0"/>
              <a:t>, </a:t>
            </a:r>
            <a:r>
              <a:rPr lang="en-US" dirty="0" err="1" smtClean="0"/>
              <a:t>ukuran</a:t>
            </a:r>
            <a:r>
              <a:rPr lang="en-US" dirty="0" smtClean="0"/>
              <a:t>, </a:t>
            </a:r>
            <a:r>
              <a:rPr lang="en-US" dirty="0" err="1" smtClean="0"/>
              <a:t>spesifikasi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penyelenggaraaan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mewujudkan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visi-misi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r>
              <a:rPr lang="en-US" dirty="0" smtClean="0"/>
              <a:t> </a:t>
            </a:r>
            <a:endParaRPr lang="en-US" dirty="0"/>
          </a:p>
          <a:p>
            <a:endParaRPr lang="id-ID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433229-DA7A-48D1-B995-A02FA9D81358}"/>
              </a:ext>
            </a:extLst>
          </p:cNvPr>
          <p:cNvSpPr txBox="1"/>
          <p:nvPr/>
        </p:nvSpPr>
        <p:spPr>
          <a:xfrm>
            <a:off x="1866900" y="956989"/>
            <a:ext cx="4588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PENGERTIAN STANDAR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8F741CD-F648-4640-8C08-B969ADFD6FEA}"/>
              </a:ext>
            </a:extLst>
          </p:cNvPr>
          <p:cNvGrpSpPr/>
          <p:nvPr/>
        </p:nvGrpSpPr>
        <p:grpSpPr>
          <a:xfrm>
            <a:off x="11036600" y="99662"/>
            <a:ext cx="1046719" cy="931695"/>
            <a:chOff x="330489" y="199538"/>
            <a:chExt cx="1751914" cy="158012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E010ACE5-2248-491D-9E57-E61AC0DA58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736" t="11379" r="2839" b="31800"/>
            <a:stretch/>
          </p:blipFill>
          <p:spPr>
            <a:xfrm>
              <a:off x="330489" y="199538"/>
              <a:ext cx="1751914" cy="158012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EDA72ED0-5B12-41E9-ADE3-A39F55C8F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93537" y="621336"/>
              <a:ext cx="744330" cy="6947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3016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5AFC2702-FC34-3E4A-BB9D-0929D48ADCA1}"/>
              </a:ext>
            </a:extLst>
          </p:cNvPr>
          <p:cNvSpPr/>
          <p:nvPr/>
        </p:nvSpPr>
        <p:spPr>
          <a:xfrm>
            <a:off x="1794389" y="1840625"/>
            <a:ext cx="8855001" cy="78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8FC102-1845-4F09-952A-F748FBA8A6C2}"/>
              </a:ext>
            </a:extLst>
          </p:cNvPr>
          <p:cNvSpPr txBox="1"/>
          <p:nvPr/>
        </p:nvSpPr>
        <p:spPr>
          <a:xfrm>
            <a:off x="2535373" y="5019135"/>
            <a:ext cx="8554160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867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Per-BAN-PT No. 2 </a:t>
            </a:r>
            <a:r>
              <a:rPr lang="en-US" sz="1867" b="1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Tahun</a:t>
            </a:r>
            <a:r>
              <a:rPr lang="en-US" sz="1867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2017, </a:t>
            </a:r>
            <a:r>
              <a:rPr lang="en-US" sz="1867" b="1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Sistem</a:t>
            </a:r>
            <a:r>
              <a:rPr lang="en-US" sz="1867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1867" b="1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Akreditasi</a:t>
            </a:r>
            <a:r>
              <a:rPr lang="en-US" sz="1867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Nasional </a:t>
            </a:r>
            <a:r>
              <a:rPr lang="en-US" sz="1867" b="1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Dikti</a:t>
            </a:r>
            <a:endParaRPr lang="en-US" sz="1867" b="1" dirty="0">
              <a:solidFill>
                <a:srgbClr val="000000"/>
              </a:solidFill>
              <a:latin typeface="Helvetica" pitchFamily="2" charset="0"/>
              <a:cs typeface="Calibri Light" panose="020F030202020403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867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Per-BAN-PT No. 4 </a:t>
            </a:r>
            <a:r>
              <a:rPr lang="en-US" sz="1867" b="1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Tahun</a:t>
            </a:r>
            <a:r>
              <a:rPr lang="en-US" sz="1867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2017, </a:t>
            </a:r>
            <a:r>
              <a:rPr lang="en-US" sz="1867" b="1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Kebijakan</a:t>
            </a:r>
            <a:r>
              <a:rPr lang="en-US" sz="1867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1867" b="1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Penyusunan</a:t>
            </a:r>
            <a:r>
              <a:rPr lang="en-US" sz="1867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1867" b="1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Instrumen</a:t>
            </a:r>
            <a:r>
              <a:rPr lang="en-US" sz="1867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1867" b="1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Akreditasi</a:t>
            </a:r>
            <a:endParaRPr lang="en-US" sz="1867" b="1" dirty="0">
              <a:solidFill>
                <a:srgbClr val="000000"/>
              </a:solidFill>
              <a:latin typeface="Helvetica" pitchFamily="2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FCF4F6-1460-48F5-AA79-109F6AACB474}"/>
              </a:ext>
            </a:extLst>
          </p:cNvPr>
          <p:cNvSpPr txBox="1"/>
          <p:nvPr/>
        </p:nvSpPr>
        <p:spPr>
          <a:xfrm>
            <a:off x="2535373" y="2891673"/>
            <a:ext cx="8379063" cy="181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867" b="1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Permenristekdikti</a:t>
            </a:r>
            <a:r>
              <a:rPr lang="en-US" sz="1867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No. 44 </a:t>
            </a:r>
            <a:r>
              <a:rPr lang="en-US" sz="1867" b="1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Tahun</a:t>
            </a:r>
            <a:r>
              <a:rPr lang="en-US" sz="1867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2015, SN </a:t>
            </a:r>
            <a:r>
              <a:rPr lang="en-US" sz="1867" b="1" dirty="0" err="1" smtClean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Dikti</a:t>
            </a:r>
            <a:r>
              <a:rPr lang="en-US" sz="1867" b="1" dirty="0" smtClean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&amp; No. 50/2018</a:t>
            </a:r>
            <a:endParaRPr lang="en-US" sz="1867" b="1" dirty="0">
              <a:solidFill>
                <a:srgbClr val="000000"/>
              </a:solidFill>
              <a:latin typeface="Helvetica" pitchFamily="2" charset="0"/>
              <a:cs typeface="Calibri Light" panose="020F030202020403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867" b="1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Permenristekdikti</a:t>
            </a:r>
            <a:r>
              <a:rPr lang="en-US" sz="1867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No. 32 </a:t>
            </a:r>
            <a:r>
              <a:rPr lang="en-US" sz="1867" b="1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Tahun</a:t>
            </a:r>
            <a:r>
              <a:rPr lang="en-US" sz="1867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2016, </a:t>
            </a:r>
            <a:r>
              <a:rPr lang="en-US" sz="1867" b="1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Akreditasi</a:t>
            </a:r>
            <a:r>
              <a:rPr lang="en-US" sz="1867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Prodi &amp; PT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867" b="1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Permenristekdikti</a:t>
            </a:r>
            <a:r>
              <a:rPr lang="en-US" sz="1867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No. 61 </a:t>
            </a:r>
            <a:r>
              <a:rPr lang="en-US" sz="1867" b="1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Tahun</a:t>
            </a:r>
            <a:r>
              <a:rPr lang="en-US" sz="1867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2016, </a:t>
            </a:r>
            <a:r>
              <a:rPr lang="en-US" sz="1867" b="1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PDDikti</a:t>
            </a:r>
            <a:endParaRPr lang="en-US" sz="1867" b="1" dirty="0">
              <a:solidFill>
                <a:srgbClr val="000000"/>
              </a:solidFill>
              <a:latin typeface="Helvetica" pitchFamily="2" charset="0"/>
              <a:cs typeface="Calibri Light" panose="020F030202020403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867" b="1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Permenristekdikti</a:t>
            </a:r>
            <a:r>
              <a:rPr lang="en-US" sz="1867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No. 62 </a:t>
            </a:r>
            <a:r>
              <a:rPr lang="en-US" sz="1867" b="1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Tahun</a:t>
            </a:r>
            <a:r>
              <a:rPr lang="en-US" sz="1867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2016, SPM </a:t>
            </a:r>
            <a:r>
              <a:rPr lang="en-US" sz="1867" b="1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Dikti</a:t>
            </a:r>
            <a:endParaRPr lang="en-US" sz="1867" b="1" dirty="0">
              <a:solidFill>
                <a:srgbClr val="000000"/>
              </a:solidFill>
              <a:latin typeface="Helvetica" pitchFamily="2" charset="0"/>
              <a:cs typeface="Calibri Light" panose="020F030202020403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867" b="1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Permenristekdikti</a:t>
            </a:r>
            <a:r>
              <a:rPr lang="en-US" sz="1867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No. </a:t>
            </a:r>
            <a:r>
              <a:rPr lang="en-US" sz="1867" b="1" dirty="0" smtClean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100 </a:t>
            </a:r>
            <a:r>
              <a:rPr lang="en-US" sz="1867" b="1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Tahun</a:t>
            </a:r>
            <a:r>
              <a:rPr lang="en-US" sz="1867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1867" b="1" dirty="0" smtClean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2016, </a:t>
            </a:r>
            <a:r>
              <a:rPr lang="en-US" sz="1867" b="1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Pendirian</a:t>
            </a:r>
            <a:r>
              <a:rPr lang="en-US" sz="1867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1867" b="1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Perubahan</a:t>
            </a:r>
            <a:r>
              <a:rPr lang="en-US" sz="1867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1867" b="1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Pembubaran</a:t>
            </a:r>
            <a:r>
              <a:rPr lang="en-US" sz="1867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PTN </a:t>
            </a:r>
            <a:r>
              <a:rPr lang="en-US" sz="1867" b="1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dan</a:t>
            </a:r>
            <a:r>
              <a:rPr lang="en-US" sz="1867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1867" b="1" dirty="0" smtClean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PTS </a:t>
            </a:r>
            <a:r>
              <a:rPr lang="en-US" sz="1867" b="1" dirty="0" smtClean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  <a:sym typeface="Wingdings" panose="05000000000000000000" pitchFamily="2" charset="2"/>
              </a:rPr>
              <a:t>No. 51 </a:t>
            </a:r>
            <a:r>
              <a:rPr lang="en-US" sz="1867" b="1" dirty="0" err="1" smtClean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  <a:sym typeface="Wingdings" panose="05000000000000000000" pitchFamily="2" charset="2"/>
              </a:rPr>
              <a:t>Tahun</a:t>
            </a:r>
            <a:r>
              <a:rPr lang="en-US" sz="1867" b="1" dirty="0" smtClean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  <a:sym typeface="Wingdings" panose="05000000000000000000" pitchFamily="2" charset="2"/>
              </a:rPr>
              <a:t> 2018</a:t>
            </a:r>
            <a:endParaRPr lang="en-US" sz="1867" b="1" dirty="0">
              <a:solidFill>
                <a:srgbClr val="000000"/>
              </a:solidFill>
              <a:latin typeface="Helvetica" pitchFamily="2" charset="0"/>
              <a:cs typeface="Calibri Light" panose="020F03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51FC8AC-4EBA-BF43-9571-383F0060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6EFD-DF29-4A39-B967-1C631DA07BC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881041-AC2A-3D43-BBD9-23F374793600}"/>
              </a:ext>
            </a:extLst>
          </p:cNvPr>
          <p:cNvSpPr txBox="1"/>
          <p:nvPr/>
        </p:nvSpPr>
        <p:spPr>
          <a:xfrm>
            <a:off x="2535373" y="2049365"/>
            <a:ext cx="637103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 err="1">
                <a:solidFill>
                  <a:srgbClr val="000000"/>
                </a:solidFill>
                <a:latin typeface="Helvetica" pitchFamily="2" charset="0"/>
                <a:cs typeface="Calibri" panose="020F0502020204030204" pitchFamily="34" charset="0"/>
              </a:rPr>
              <a:t>Undang-Undang</a:t>
            </a:r>
            <a:r>
              <a:rPr lang="en-US" sz="1867" b="1" dirty="0">
                <a:solidFill>
                  <a:srgbClr val="000000"/>
                </a:solidFill>
                <a:latin typeface="Helvetica" pitchFamily="2" charset="0"/>
                <a:cs typeface="Calibri" panose="020F0502020204030204" pitchFamily="34" charset="0"/>
              </a:rPr>
              <a:t> No. 12 </a:t>
            </a:r>
            <a:r>
              <a:rPr lang="en-US" sz="1867" b="1" dirty="0" err="1">
                <a:solidFill>
                  <a:srgbClr val="000000"/>
                </a:solidFill>
                <a:latin typeface="Helvetica" pitchFamily="2" charset="0"/>
                <a:cs typeface="Calibri" panose="020F0502020204030204" pitchFamily="34" charset="0"/>
              </a:rPr>
              <a:t>Tahun</a:t>
            </a:r>
            <a:r>
              <a:rPr lang="en-US" sz="1867" b="1" dirty="0">
                <a:solidFill>
                  <a:srgbClr val="000000"/>
                </a:solidFill>
                <a:latin typeface="Helvetica" pitchFamily="2" charset="0"/>
                <a:cs typeface="Calibri" panose="020F0502020204030204" pitchFamily="34" charset="0"/>
              </a:rPr>
              <a:t> 2012, Pendidikan Tinggi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4708BC8-BD67-824B-B864-AA3FD13DBD49}"/>
              </a:ext>
            </a:extLst>
          </p:cNvPr>
          <p:cNvGrpSpPr/>
          <p:nvPr/>
        </p:nvGrpSpPr>
        <p:grpSpPr>
          <a:xfrm>
            <a:off x="1400260" y="3100091"/>
            <a:ext cx="1023827" cy="1023827"/>
            <a:chOff x="3863078" y="157865"/>
            <a:chExt cx="1442754" cy="144275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8D809E5C-CF93-454E-A4C8-6E0AE501B8EA}"/>
                </a:ext>
              </a:extLst>
            </p:cNvPr>
            <p:cNvSpPr/>
            <p:nvPr/>
          </p:nvSpPr>
          <p:spPr>
            <a:xfrm>
              <a:off x="3863078" y="157865"/>
              <a:ext cx="1442754" cy="14427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119" tIns="42559" rIns="85119" bIns="4255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00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75092F06-CACB-B34A-A438-7ED08144B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071522" y="379442"/>
              <a:ext cx="1025866" cy="95747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541CB11-FB5C-BC4C-885A-AF84F6F574C1}"/>
              </a:ext>
            </a:extLst>
          </p:cNvPr>
          <p:cNvGrpSpPr/>
          <p:nvPr/>
        </p:nvGrpSpPr>
        <p:grpSpPr>
          <a:xfrm>
            <a:off x="1400260" y="4861165"/>
            <a:ext cx="1023827" cy="1023827"/>
            <a:chOff x="1482680" y="4855970"/>
            <a:chExt cx="1111786" cy="111178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2C2F30A1-0AB2-8F43-8D80-862EC3A9420C}"/>
                </a:ext>
              </a:extLst>
            </p:cNvPr>
            <p:cNvSpPr/>
            <p:nvPr/>
          </p:nvSpPr>
          <p:spPr>
            <a:xfrm>
              <a:off x="1482680" y="4855970"/>
              <a:ext cx="1111786" cy="11117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119" tIns="42559" rIns="85119" bIns="4255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00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70F70713-83EF-AA4A-B5F0-4020A5012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2513" y="4976651"/>
              <a:ext cx="1012120" cy="87042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49A4855-AB8C-B64A-A7B8-DD73DCB2FB02}"/>
              </a:ext>
            </a:extLst>
          </p:cNvPr>
          <p:cNvGrpSpPr/>
          <p:nvPr/>
        </p:nvGrpSpPr>
        <p:grpSpPr>
          <a:xfrm>
            <a:off x="1400260" y="1716913"/>
            <a:ext cx="1023827" cy="1023827"/>
            <a:chOff x="1427978" y="1634753"/>
            <a:chExt cx="1111786" cy="111178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FC542DA0-5EFC-8C46-B357-64381E797D96}"/>
                </a:ext>
              </a:extLst>
            </p:cNvPr>
            <p:cNvSpPr/>
            <p:nvPr/>
          </p:nvSpPr>
          <p:spPr>
            <a:xfrm>
              <a:off x="1427978" y="1634753"/>
              <a:ext cx="1111786" cy="11117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119" tIns="42559" rIns="85119" bIns="4255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00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12DFA960-13A4-9F4E-9179-E1B1B61F5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6362" y="1802163"/>
              <a:ext cx="782775" cy="85244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C55B6FF-29C8-4746-9202-44ABAAEEE419}"/>
              </a:ext>
            </a:extLst>
          </p:cNvPr>
          <p:cNvGrpSpPr/>
          <p:nvPr/>
        </p:nvGrpSpPr>
        <p:grpSpPr>
          <a:xfrm>
            <a:off x="430229" y="285899"/>
            <a:ext cx="6123183" cy="914617"/>
            <a:chOff x="3407505" y="5140135"/>
            <a:chExt cx="14105473" cy="237888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CFDFCF0-3E25-604F-B6D1-BE80A0BF7A65}"/>
                </a:ext>
              </a:extLst>
            </p:cNvPr>
            <p:cNvSpPr txBox="1"/>
            <p:nvPr/>
          </p:nvSpPr>
          <p:spPr>
            <a:xfrm>
              <a:off x="3407505" y="5140135"/>
              <a:ext cx="9245630" cy="1520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Century Gothic"/>
                </a:rPr>
                <a:t>DASAR HUKUM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39320537-BCAF-7C48-A024-8C68E40D19C9}"/>
                </a:ext>
              </a:extLst>
            </p:cNvPr>
            <p:cNvSpPr txBox="1"/>
            <p:nvPr/>
          </p:nvSpPr>
          <p:spPr>
            <a:xfrm>
              <a:off x="3407505" y="6318248"/>
              <a:ext cx="14105473" cy="1200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Helvetica" pitchFamily="2" charset="0"/>
                  <a:ea typeface="Franklin Gothic Book" charset="0"/>
                  <a:cs typeface="Franklin Gothic Book" charset="0"/>
                </a:rPr>
                <a:t>Penjaminan Mutu Pendidikan Tinggi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7E38B24-AC3D-6B43-B8D4-7553E8B118EA}"/>
              </a:ext>
            </a:extLst>
          </p:cNvPr>
          <p:cNvCxnSpPr/>
          <p:nvPr/>
        </p:nvCxnSpPr>
        <p:spPr>
          <a:xfrm>
            <a:off x="335360" y="308508"/>
            <a:ext cx="0" cy="960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06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xmlns="" id="{1729F9F2-A17E-4EFD-AE27-E63F9A1AD93B}"/>
              </a:ext>
            </a:extLst>
          </p:cNvPr>
          <p:cNvSpPr/>
          <p:nvPr/>
        </p:nvSpPr>
        <p:spPr>
          <a:xfrm>
            <a:off x="277019" y="2457963"/>
            <a:ext cx="4222651" cy="783193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UU No. 12 </a:t>
            </a:r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</a:rPr>
              <a:t>Tahun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 2012 </a:t>
            </a:r>
            <a:r>
              <a:rPr lang="en-US" sz="2000" dirty="0" err="1">
                <a:solidFill>
                  <a:srgbClr val="000000"/>
                </a:solidFill>
                <a:latin typeface="Helvetica" pitchFamily="2" charset="0"/>
              </a:rPr>
              <a:t>Tentang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Pendidikan Tinggi (UU </a:t>
            </a:r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</a:rPr>
              <a:t>Dikti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D74FC5-7548-4B4B-9037-BD64F206BFA2}"/>
              </a:ext>
            </a:extLst>
          </p:cNvPr>
          <p:cNvSpPr txBox="1"/>
          <p:nvPr/>
        </p:nvSpPr>
        <p:spPr>
          <a:xfrm>
            <a:off x="277019" y="3410881"/>
            <a:ext cx="5180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Pasal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52 </a:t>
            </a:r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ayat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(3) UU </a:t>
            </a:r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Dikti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Menteri </a:t>
            </a:r>
            <a:r>
              <a:rPr lang="en-US" sz="20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menetapkan: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</a:p>
          <a:p>
            <a:pPr algn="just"/>
            <a:r>
              <a:rPr lang="en-US" sz="20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Sistem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Penjaminan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Mutu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Pendidikan Tinggi 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dan </a:t>
            </a:r>
            <a:r>
              <a:rPr lang="en-US" sz="20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Standar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Nasional Pendidikan Tinggi.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8704D4-87C6-4F41-9375-E5DFFBA71766}"/>
              </a:ext>
            </a:extLst>
          </p:cNvPr>
          <p:cNvSpPr txBox="1"/>
          <p:nvPr/>
        </p:nvSpPr>
        <p:spPr>
          <a:xfrm>
            <a:off x="6969006" y="3266993"/>
            <a:ext cx="4737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</a:rPr>
              <a:t>Permenristekdikti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 No. 62 </a:t>
            </a:r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</a:rPr>
              <a:t>Tahun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 2016 </a:t>
            </a:r>
            <a:r>
              <a:rPr lang="en-US" sz="2000" dirty="0" err="1">
                <a:solidFill>
                  <a:srgbClr val="000000"/>
                </a:solidFill>
                <a:latin typeface="Helvetica" pitchFamily="2" charset="0"/>
              </a:rPr>
              <a:t>Tentang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itchFamily="2" charset="0"/>
              </a:rPr>
              <a:t>Sistem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itchFamily="2" charset="0"/>
              </a:rPr>
              <a:t>Penjaminan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itchFamily="2" charset="0"/>
              </a:rPr>
              <a:t>Mutu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itchFamily="2" charset="0"/>
              </a:rPr>
              <a:t>Pendidikan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itchFamily="2" charset="0"/>
              </a:rPr>
              <a:t>Tnggi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 (SPM </a:t>
            </a:r>
            <a:r>
              <a:rPr lang="en-US" sz="2000" dirty="0" err="1">
                <a:solidFill>
                  <a:srgbClr val="000000"/>
                </a:solidFill>
                <a:latin typeface="Helvetica" pitchFamily="2" charset="0"/>
              </a:rPr>
              <a:t>Dikti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112A0A-60A4-4237-822F-F0D19BE2BA51}"/>
              </a:ext>
            </a:extLst>
          </p:cNvPr>
          <p:cNvSpPr txBox="1"/>
          <p:nvPr/>
        </p:nvSpPr>
        <p:spPr>
          <a:xfrm>
            <a:off x="6969006" y="4201333"/>
            <a:ext cx="4192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</a:rPr>
              <a:t>Permenristekdikti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 No. 44 </a:t>
            </a:r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</a:rPr>
              <a:t>Tahun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 2015 </a:t>
            </a:r>
            <a:r>
              <a:rPr lang="en-US" sz="2000" dirty="0" err="1">
                <a:solidFill>
                  <a:srgbClr val="000000"/>
                </a:solidFill>
                <a:latin typeface="Helvetica" pitchFamily="2" charset="0"/>
              </a:rPr>
              <a:t>Tentang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itchFamily="2" charset="0"/>
              </a:rPr>
              <a:t>Standar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 Nasional Pendidikan </a:t>
            </a:r>
            <a:r>
              <a:rPr lang="en-US" sz="2000" dirty="0" err="1">
                <a:solidFill>
                  <a:srgbClr val="000000"/>
                </a:solidFill>
                <a:latin typeface="Helvetica" pitchFamily="2" charset="0"/>
              </a:rPr>
              <a:t>Tnggi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 (SN </a:t>
            </a:r>
            <a:r>
              <a:rPr lang="en-US" sz="2000" dirty="0" err="1">
                <a:solidFill>
                  <a:srgbClr val="000000"/>
                </a:solidFill>
                <a:latin typeface="Helvetica" pitchFamily="2" charset="0"/>
              </a:rPr>
              <a:t>Dikti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6D3C7C56-2E15-2440-8549-52A1FDC8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6EFD-DF29-4A39-B967-1C631DA07BC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D322F74-9C8C-0E47-BFD2-4B8C967D3EB8}"/>
              </a:ext>
            </a:extLst>
          </p:cNvPr>
          <p:cNvSpPr txBox="1"/>
          <p:nvPr/>
        </p:nvSpPr>
        <p:spPr>
          <a:xfrm>
            <a:off x="4594538" y="1204651"/>
            <a:ext cx="7287939" cy="2051506"/>
          </a:xfrm>
          <a:prstGeom prst="roundRect">
            <a:avLst>
              <a:gd name="adj" fmla="val 10542"/>
            </a:avLst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d-ID" sz="2000" dirty="0">
                <a:solidFill>
                  <a:srgbClr val="FFFF00"/>
                </a:solidFill>
                <a:latin typeface="Helvetica" pitchFamily="2" charset="0"/>
                <a:cs typeface="Calibri Light" panose="020F0302020204030204" pitchFamily="34" charset="0"/>
              </a:rPr>
              <a:t>BAB III</a:t>
            </a:r>
            <a:r>
              <a:rPr lang="en-US" sz="2000" dirty="0">
                <a:solidFill>
                  <a:srgbClr val="FFFF00"/>
                </a:solidFill>
                <a:latin typeface="Helvetica" pitchFamily="2" charset="0"/>
                <a:cs typeface="Calibri Light" panose="020F0302020204030204" pitchFamily="34" charset="0"/>
              </a:rPr>
              <a:t>: </a:t>
            </a:r>
            <a:r>
              <a:rPr lang="id-ID" sz="2000" dirty="0">
                <a:solidFill>
                  <a:srgbClr val="FFFF00"/>
                </a:solidFill>
                <a:latin typeface="Helvetica" pitchFamily="2" charset="0"/>
                <a:cs typeface="Calibri Light" panose="020F0302020204030204" pitchFamily="34" charset="0"/>
              </a:rPr>
              <a:t>PENJAMINAN MUTU</a:t>
            </a:r>
            <a:endParaRPr lang="en-US" sz="2000" dirty="0">
              <a:solidFill>
                <a:srgbClr val="FFFF00"/>
              </a:solidFill>
              <a:latin typeface="Helvetica" pitchFamily="2" charset="0"/>
              <a:cs typeface="Calibri Light" panose="020F0302020204030204" pitchFamily="34" charset="0"/>
            </a:endParaRPr>
          </a:p>
          <a:p>
            <a:pPr algn="just"/>
            <a:r>
              <a:rPr lang="id-ID" sz="2000" dirty="0">
                <a:solidFill>
                  <a:schemeClr val="bg1"/>
                </a:solidFill>
                <a:latin typeface="Helvetica" pitchFamily="2" charset="0"/>
                <a:cs typeface="Calibri Light" panose="020F0302020204030204" pitchFamily="34" charset="0"/>
              </a:rPr>
              <a:t>Bagian Kesatu</a:t>
            </a:r>
            <a:r>
              <a:rPr lang="en-US" sz="2000" dirty="0">
                <a:solidFill>
                  <a:schemeClr val="bg1"/>
                </a:solidFill>
                <a:latin typeface="Helvetica" pitchFamily="2" charset="0"/>
                <a:cs typeface="Calibri Light" panose="020F0302020204030204" pitchFamily="34" charset="0"/>
              </a:rPr>
              <a:t>	: </a:t>
            </a:r>
            <a:r>
              <a:rPr lang="id-ID" sz="2000" dirty="0">
                <a:solidFill>
                  <a:schemeClr val="bg1"/>
                </a:solidFill>
                <a:latin typeface="Helvetica" pitchFamily="2" charset="0"/>
                <a:cs typeface="Calibri Light" panose="020F0302020204030204" pitchFamily="34" charset="0"/>
              </a:rPr>
              <a:t>Sistem Penjaminan Mutu</a:t>
            </a:r>
            <a:endParaRPr lang="en-US" sz="2000" dirty="0">
              <a:solidFill>
                <a:schemeClr val="bg1"/>
              </a:solidFill>
              <a:latin typeface="Helvetica" pitchFamily="2" charset="0"/>
              <a:cs typeface="Calibri Light" panose="020F0302020204030204" pitchFamily="34" charset="0"/>
            </a:endParaRPr>
          </a:p>
          <a:p>
            <a:pPr algn="just"/>
            <a:r>
              <a:rPr lang="id-ID" sz="2000" dirty="0">
                <a:solidFill>
                  <a:schemeClr val="bg1"/>
                </a:solidFill>
                <a:latin typeface="Helvetica" pitchFamily="2" charset="0"/>
                <a:cs typeface="Calibri Light" panose="020F0302020204030204" pitchFamily="34" charset="0"/>
              </a:rPr>
              <a:t>Bagian Kedua</a:t>
            </a:r>
            <a:r>
              <a:rPr lang="en-US" sz="2000" dirty="0">
                <a:solidFill>
                  <a:schemeClr val="bg1"/>
                </a:solidFill>
                <a:latin typeface="Helvetica" pitchFamily="2" charset="0"/>
                <a:cs typeface="Calibri Light" panose="020F0302020204030204" pitchFamily="34" charset="0"/>
              </a:rPr>
              <a:t>	: </a:t>
            </a:r>
            <a:r>
              <a:rPr lang="id-ID" sz="2000" dirty="0">
                <a:solidFill>
                  <a:schemeClr val="bg1"/>
                </a:solidFill>
                <a:latin typeface="Helvetica" pitchFamily="2" charset="0"/>
                <a:cs typeface="Calibri Light" panose="020F0302020204030204" pitchFamily="34" charset="0"/>
              </a:rPr>
              <a:t>Standar Pendidikan Tinggi</a:t>
            </a:r>
            <a:endParaRPr lang="en-US" sz="2000" dirty="0">
              <a:solidFill>
                <a:schemeClr val="bg1"/>
              </a:solidFill>
              <a:latin typeface="Helvetica" pitchFamily="2" charset="0"/>
              <a:cs typeface="Calibri Light" panose="020F0302020204030204" pitchFamily="34" charset="0"/>
            </a:endParaRPr>
          </a:p>
          <a:p>
            <a:pPr algn="just"/>
            <a:r>
              <a:rPr lang="id-ID" sz="2000" dirty="0">
                <a:solidFill>
                  <a:schemeClr val="bg1"/>
                </a:solidFill>
                <a:latin typeface="Helvetica" pitchFamily="2" charset="0"/>
                <a:cs typeface="Calibri Light" panose="020F0302020204030204" pitchFamily="34" charset="0"/>
              </a:rPr>
              <a:t>Bagian Ketiga</a:t>
            </a:r>
            <a:r>
              <a:rPr lang="en-US" sz="2000" dirty="0">
                <a:solidFill>
                  <a:schemeClr val="bg1"/>
                </a:solidFill>
                <a:latin typeface="Helvetica" pitchFamily="2" charset="0"/>
                <a:cs typeface="Calibri Light" panose="020F0302020204030204" pitchFamily="34" charset="0"/>
              </a:rPr>
              <a:t>	: </a:t>
            </a:r>
            <a:r>
              <a:rPr lang="id-ID" sz="2000" dirty="0">
                <a:solidFill>
                  <a:schemeClr val="bg1"/>
                </a:solidFill>
                <a:latin typeface="Helvetica" pitchFamily="2" charset="0"/>
                <a:cs typeface="Calibri Light" panose="020F0302020204030204" pitchFamily="34" charset="0"/>
              </a:rPr>
              <a:t>Akreditasi</a:t>
            </a:r>
            <a:endParaRPr lang="en-US" sz="2000" dirty="0">
              <a:solidFill>
                <a:schemeClr val="bg1"/>
              </a:solidFill>
              <a:latin typeface="Helvetica" pitchFamily="2" charset="0"/>
              <a:cs typeface="Calibri Light" panose="020F0302020204030204" pitchFamily="34" charset="0"/>
            </a:endParaRPr>
          </a:p>
          <a:p>
            <a:pPr algn="just"/>
            <a:r>
              <a:rPr lang="id-ID" sz="2000" dirty="0">
                <a:solidFill>
                  <a:schemeClr val="bg1"/>
                </a:solidFill>
                <a:latin typeface="Helvetica" pitchFamily="2" charset="0"/>
                <a:cs typeface="Calibri Light" panose="020F0302020204030204" pitchFamily="34" charset="0"/>
              </a:rPr>
              <a:t>Bagian </a:t>
            </a:r>
            <a:r>
              <a:rPr lang="id-ID" sz="2000" dirty="0" smtClean="0">
                <a:solidFill>
                  <a:schemeClr val="bg1"/>
                </a:solidFill>
                <a:latin typeface="Helvetica" pitchFamily="2" charset="0"/>
                <a:cs typeface="Calibri Light" panose="020F0302020204030204" pitchFamily="34" charset="0"/>
              </a:rPr>
              <a:t>Keempat</a:t>
            </a:r>
            <a:r>
              <a:rPr lang="en-US" sz="2000" dirty="0" smtClean="0">
                <a:solidFill>
                  <a:schemeClr val="bg1"/>
                </a:solidFill>
                <a:latin typeface="Helvetica" pitchFamily="2" charset="0"/>
                <a:cs typeface="Calibri Light" panose="020F0302020204030204" pitchFamily="34" charset="0"/>
              </a:rPr>
              <a:t>: </a:t>
            </a:r>
            <a:r>
              <a:rPr lang="id-ID" sz="2000" dirty="0">
                <a:solidFill>
                  <a:schemeClr val="bg1"/>
                </a:solidFill>
                <a:latin typeface="Helvetica" pitchFamily="2" charset="0"/>
                <a:cs typeface="Calibri Light" panose="020F0302020204030204" pitchFamily="34" charset="0"/>
              </a:rPr>
              <a:t>Pangkalan Data Pendidikan Tinggi</a:t>
            </a:r>
            <a:endParaRPr lang="en-US" sz="2000" dirty="0">
              <a:solidFill>
                <a:schemeClr val="bg1"/>
              </a:solidFill>
              <a:latin typeface="Helvetica" pitchFamily="2" charset="0"/>
              <a:cs typeface="Calibri Light" panose="020F0302020204030204" pitchFamily="34" charset="0"/>
            </a:endParaRPr>
          </a:p>
          <a:p>
            <a:pPr algn="just"/>
            <a:r>
              <a:rPr lang="id-ID" sz="2000" dirty="0">
                <a:solidFill>
                  <a:schemeClr val="bg1"/>
                </a:solidFill>
                <a:latin typeface="Helvetica" pitchFamily="2" charset="0"/>
                <a:cs typeface="Calibri Light" panose="020F0302020204030204" pitchFamily="34" charset="0"/>
              </a:rPr>
              <a:t>Bagian Kelima</a:t>
            </a:r>
            <a:r>
              <a:rPr lang="en-US" sz="2000" dirty="0">
                <a:solidFill>
                  <a:schemeClr val="bg1"/>
                </a:solidFill>
                <a:latin typeface="Helvetica" pitchFamily="2" charset="0"/>
                <a:cs typeface="Calibri Light" panose="020F0302020204030204" pitchFamily="34" charset="0"/>
              </a:rPr>
              <a:t>	: </a:t>
            </a:r>
            <a:r>
              <a:rPr lang="id-ID" sz="2000" dirty="0">
                <a:solidFill>
                  <a:schemeClr val="bg1"/>
                </a:solidFill>
                <a:latin typeface="Helvetica" pitchFamily="2" charset="0"/>
                <a:cs typeface="Calibri Light" panose="020F0302020204030204" pitchFamily="34" charset="0"/>
              </a:rPr>
              <a:t>Lembaga Layanan Pendidikan Tinggi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xmlns="" id="{B560913C-3718-1646-9874-EADF2ECB2A34}"/>
              </a:ext>
            </a:extLst>
          </p:cNvPr>
          <p:cNvSpPr/>
          <p:nvPr/>
        </p:nvSpPr>
        <p:spPr>
          <a:xfrm>
            <a:off x="5603633" y="3511020"/>
            <a:ext cx="1080655" cy="1122219"/>
          </a:xfrm>
          <a:custGeom>
            <a:avLst/>
            <a:gdLst>
              <a:gd name="connsiteX0" fmla="*/ 0 w 1080655"/>
              <a:gd name="connsiteY0" fmla="*/ 1122218 h 1122218"/>
              <a:gd name="connsiteX1" fmla="*/ 263237 w 1080655"/>
              <a:gd name="connsiteY1" fmla="*/ 1122218 h 1122218"/>
              <a:gd name="connsiteX2" fmla="*/ 734291 w 1080655"/>
              <a:gd name="connsiteY2" fmla="*/ 0 h 1122218"/>
              <a:gd name="connsiteX3" fmla="*/ 1080655 w 1080655"/>
              <a:gd name="connsiteY3" fmla="*/ 0 h 11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655" h="1122218">
                <a:moveTo>
                  <a:pt x="0" y="1122218"/>
                </a:moveTo>
                <a:lnTo>
                  <a:pt x="263237" y="1122218"/>
                </a:lnTo>
                <a:lnTo>
                  <a:pt x="734291" y="0"/>
                </a:lnTo>
                <a:lnTo>
                  <a:pt x="1080655" y="0"/>
                </a:lnTo>
              </a:path>
            </a:pathLst>
          </a:custGeom>
          <a:noFill/>
          <a:ln w="19050">
            <a:solidFill>
              <a:schemeClr val="accent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xmlns="" id="{FA84BCE1-3709-B444-9F1B-A19DB2AD107E}"/>
              </a:ext>
            </a:extLst>
          </p:cNvPr>
          <p:cNvSpPr/>
          <p:nvPr/>
        </p:nvSpPr>
        <p:spPr>
          <a:xfrm>
            <a:off x="5351212" y="4371383"/>
            <a:ext cx="1475435" cy="352100"/>
          </a:xfrm>
          <a:custGeom>
            <a:avLst/>
            <a:gdLst>
              <a:gd name="connsiteX0" fmla="*/ 0 w 1080655"/>
              <a:gd name="connsiteY0" fmla="*/ 1122218 h 1122218"/>
              <a:gd name="connsiteX1" fmla="*/ 263237 w 1080655"/>
              <a:gd name="connsiteY1" fmla="*/ 1122218 h 1122218"/>
              <a:gd name="connsiteX2" fmla="*/ 734291 w 1080655"/>
              <a:gd name="connsiteY2" fmla="*/ 0 h 1122218"/>
              <a:gd name="connsiteX3" fmla="*/ 1080655 w 1080655"/>
              <a:gd name="connsiteY3" fmla="*/ 0 h 1122218"/>
              <a:gd name="connsiteX0" fmla="*/ 0 w 1080655"/>
              <a:gd name="connsiteY0" fmla="*/ 1122218 h 1122218"/>
              <a:gd name="connsiteX1" fmla="*/ 618400 w 1080655"/>
              <a:gd name="connsiteY1" fmla="*/ 1122218 h 1122218"/>
              <a:gd name="connsiteX2" fmla="*/ 734291 w 1080655"/>
              <a:gd name="connsiteY2" fmla="*/ 0 h 1122218"/>
              <a:gd name="connsiteX3" fmla="*/ 1080655 w 1080655"/>
              <a:gd name="connsiteY3" fmla="*/ 0 h 11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655" h="1122218">
                <a:moveTo>
                  <a:pt x="0" y="1122218"/>
                </a:moveTo>
                <a:lnTo>
                  <a:pt x="618400" y="1122218"/>
                </a:lnTo>
                <a:lnTo>
                  <a:pt x="734291" y="0"/>
                </a:lnTo>
                <a:lnTo>
                  <a:pt x="1080655" y="0"/>
                </a:lnTo>
              </a:path>
            </a:pathLst>
          </a:custGeom>
          <a:noFill/>
          <a:ln w="19050">
            <a:solidFill>
              <a:schemeClr val="accent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AD428E8-4D7B-2D45-A72D-0D84BAD6A3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6553" y="1262823"/>
            <a:ext cx="2063585" cy="121899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037B849-EEC3-3341-AC6C-3FE84311DD9B}"/>
              </a:ext>
            </a:extLst>
          </p:cNvPr>
          <p:cNvGrpSpPr/>
          <p:nvPr/>
        </p:nvGrpSpPr>
        <p:grpSpPr>
          <a:xfrm>
            <a:off x="430229" y="285899"/>
            <a:ext cx="6123183" cy="914617"/>
            <a:chOff x="3407505" y="5140135"/>
            <a:chExt cx="14105473" cy="237888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D5FC0D5-F1D8-F94B-AD43-CFBACB4A89D6}"/>
                </a:ext>
              </a:extLst>
            </p:cNvPr>
            <p:cNvSpPr txBox="1"/>
            <p:nvPr/>
          </p:nvSpPr>
          <p:spPr>
            <a:xfrm>
              <a:off x="3407505" y="5140135"/>
              <a:ext cx="9245630" cy="1520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Century Gothic"/>
                </a:rPr>
                <a:t>DASAR HUKUM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170C2E8-4109-AC4B-A2AD-E32F40F6E9DC}"/>
                </a:ext>
              </a:extLst>
            </p:cNvPr>
            <p:cNvSpPr txBox="1"/>
            <p:nvPr/>
          </p:nvSpPr>
          <p:spPr>
            <a:xfrm>
              <a:off x="3407505" y="6318248"/>
              <a:ext cx="14105473" cy="1200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Helvetica" pitchFamily="2" charset="0"/>
                  <a:ea typeface="Franklin Gothic Book" charset="0"/>
                  <a:cs typeface="Franklin Gothic Book" charset="0"/>
                </a:rPr>
                <a:t>Penjaminan Mutu Pendidikan Tinggi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4B508B5-7CA2-674C-8821-09DFD3F6DF03}"/>
              </a:ext>
            </a:extLst>
          </p:cNvPr>
          <p:cNvCxnSpPr/>
          <p:nvPr/>
        </p:nvCxnSpPr>
        <p:spPr>
          <a:xfrm>
            <a:off x="335360" y="308508"/>
            <a:ext cx="0" cy="960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5360" y="4993274"/>
            <a:ext cx="10965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Pasal</a:t>
            </a:r>
            <a:r>
              <a:rPr lang="en-US" dirty="0"/>
              <a:t> 51</a:t>
            </a:r>
          </a:p>
          <a:p>
            <a:pPr algn="just"/>
            <a:r>
              <a:rPr lang="en-US" dirty="0"/>
              <a:t>(1) </a:t>
            </a:r>
            <a:r>
              <a:rPr lang="en-US" dirty="0" err="1"/>
              <a:t>Pendidikan</a:t>
            </a:r>
            <a:r>
              <a:rPr lang="en-US" dirty="0"/>
              <a:t> Tinggi yang </a:t>
            </a:r>
            <a:r>
              <a:rPr lang="en-US" dirty="0" err="1"/>
              <a:t>bermutu</a:t>
            </a:r>
            <a:r>
              <a:rPr lang="en-US" dirty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/>
              <a:t>Tinggi yang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lulusan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potensinya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sv-SE" dirty="0" smtClean="0"/>
              <a:t>menghasilkan </a:t>
            </a:r>
            <a:r>
              <a:rPr lang="sv-SE" dirty="0"/>
              <a:t>Ilmu Pengetahuan dan/atau </a:t>
            </a:r>
            <a:r>
              <a:rPr lang="sv-SE" dirty="0" smtClean="0"/>
              <a:t>Teknologi </a:t>
            </a:r>
            <a:r>
              <a:rPr lang="en-US" dirty="0" smtClean="0"/>
              <a:t>yang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, </a:t>
            </a:r>
            <a:r>
              <a:rPr lang="en-US" dirty="0" err="1"/>
              <a:t>bangsa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.</a:t>
            </a:r>
          </a:p>
          <a:p>
            <a:pPr algn="just"/>
            <a:r>
              <a:rPr lang="sv-SE" dirty="0"/>
              <a:t>(2) Pemerintah menyelenggarakan sistem </a:t>
            </a:r>
            <a:r>
              <a:rPr lang="sv-SE" dirty="0" smtClean="0"/>
              <a:t>penjaminan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/>
              <a:t>Pendidikan</a:t>
            </a:r>
            <a:r>
              <a:rPr lang="en-US" dirty="0"/>
              <a:t> Tinggi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mendapatkanPendidikan</a:t>
            </a:r>
            <a:r>
              <a:rPr lang="en-US" dirty="0" smtClean="0"/>
              <a:t> </a:t>
            </a:r>
            <a:r>
              <a:rPr lang="en-US" dirty="0" err="1"/>
              <a:t>bermutu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7194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3E6B435-8DDD-EF40-8BA3-45FD665DC577}"/>
              </a:ext>
            </a:extLst>
          </p:cNvPr>
          <p:cNvGrpSpPr/>
          <p:nvPr/>
        </p:nvGrpSpPr>
        <p:grpSpPr>
          <a:xfrm>
            <a:off x="1905487" y="1294326"/>
            <a:ext cx="6668987" cy="4507910"/>
            <a:chOff x="1092281" y="521419"/>
            <a:chExt cx="8254919" cy="5475668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A042EA96-2B2E-E34D-B8A7-99147C0B2DD5}"/>
                </a:ext>
              </a:extLst>
            </p:cNvPr>
            <p:cNvSpPr/>
            <p:nvPr/>
          </p:nvSpPr>
          <p:spPr>
            <a:xfrm>
              <a:off x="1784555" y="1995299"/>
              <a:ext cx="4291780" cy="3004404"/>
            </a:xfrm>
            <a:custGeom>
              <a:avLst/>
              <a:gdLst>
                <a:gd name="connsiteX0" fmla="*/ 0 w 3377380"/>
                <a:gd name="connsiteY0" fmla="*/ 2816942 h 2816942"/>
                <a:gd name="connsiteX1" fmla="*/ 0 w 3377380"/>
                <a:gd name="connsiteY1" fmla="*/ 988142 h 2816942"/>
                <a:gd name="connsiteX2" fmla="*/ 3377380 w 3377380"/>
                <a:gd name="connsiteY2" fmla="*/ 0 h 2816942"/>
                <a:gd name="connsiteX3" fmla="*/ 250722 w 3377380"/>
                <a:gd name="connsiteY3" fmla="*/ 2433484 h 2816942"/>
                <a:gd name="connsiteX4" fmla="*/ 0 w 3377380"/>
                <a:gd name="connsiteY4" fmla="*/ 2816942 h 2816942"/>
                <a:gd name="connsiteX0" fmla="*/ 0 w 3377380"/>
                <a:gd name="connsiteY0" fmla="*/ 2863008 h 2863008"/>
                <a:gd name="connsiteX1" fmla="*/ 0 w 3377380"/>
                <a:gd name="connsiteY1" fmla="*/ 1034208 h 2863008"/>
                <a:gd name="connsiteX2" fmla="*/ 3377380 w 3377380"/>
                <a:gd name="connsiteY2" fmla="*/ 46066 h 2863008"/>
                <a:gd name="connsiteX3" fmla="*/ 250722 w 3377380"/>
                <a:gd name="connsiteY3" fmla="*/ 2479550 h 2863008"/>
                <a:gd name="connsiteX4" fmla="*/ 0 w 3377380"/>
                <a:gd name="connsiteY4" fmla="*/ 2863008 h 2863008"/>
                <a:gd name="connsiteX0" fmla="*/ 0 w 4291780"/>
                <a:gd name="connsiteY0" fmla="*/ 3004404 h 3004404"/>
                <a:gd name="connsiteX1" fmla="*/ 0 w 4291780"/>
                <a:gd name="connsiteY1" fmla="*/ 1175604 h 3004404"/>
                <a:gd name="connsiteX2" fmla="*/ 4291780 w 4291780"/>
                <a:gd name="connsiteY2" fmla="*/ 39978 h 3004404"/>
                <a:gd name="connsiteX3" fmla="*/ 250722 w 4291780"/>
                <a:gd name="connsiteY3" fmla="*/ 2620946 h 3004404"/>
                <a:gd name="connsiteX4" fmla="*/ 0 w 4291780"/>
                <a:gd name="connsiteY4" fmla="*/ 3004404 h 3004404"/>
                <a:gd name="connsiteX0" fmla="*/ 0 w 4291780"/>
                <a:gd name="connsiteY0" fmla="*/ 3004404 h 3004404"/>
                <a:gd name="connsiteX1" fmla="*/ 0 w 4291780"/>
                <a:gd name="connsiteY1" fmla="*/ 1175604 h 3004404"/>
                <a:gd name="connsiteX2" fmla="*/ 4291780 w 4291780"/>
                <a:gd name="connsiteY2" fmla="*/ 39978 h 3004404"/>
                <a:gd name="connsiteX3" fmla="*/ 914400 w 4291780"/>
                <a:gd name="connsiteY3" fmla="*/ 1927772 h 3004404"/>
                <a:gd name="connsiteX4" fmla="*/ 0 w 4291780"/>
                <a:gd name="connsiteY4" fmla="*/ 3004404 h 300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1780" h="3004404">
                  <a:moveTo>
                    <a:pt x="0" y="3004404"/>
                  </a:moveTo>
                  <a:lnTo>
                    <a:pt x="0" y="1175604"/>
                  </a:lnTo>
                  <a:cubicBezTo>
                    <a:pt x="562897" y="706114"/>
                    <a:pt x="4249993" y="-200912"/>
                    <a:pt x="4291780" y="39978"/>
                  </a:cubicBezTo>
                  <a:lnTo>
                    <a:pt x="914400" y="1927772"/>
                  </a:lnTo>
                  <a:lnTo>
                    <a:pt x="0" y="3004404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aphicFrame>
          <p:nvGraphicFramePr>
            <p:cNvPr id="2" name="Diagram 1"/>
            <p:cNvGraphicFramePr/>
            <p:nvPr>
              <p:extLst/>
            </p:nvPr>
          </p:nvGraphicFramePr>
          <p:xfrm>
            <a:off x="1092281" y="521419"/>
            <a:ext cx="8254919" cy="54756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 rot="20004523">
              <a:off x="1951678" y="2752100"/>
              <a:ext cx="2280407" cy="336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latin typeface="Helvetica Light" panose="020B0403020202020204" pitchFamily="34" charset="0"/>
                </a:rPr>
                <a:t>Peran</a:t>
              </a:r>
              <a:r>
                <a:rPr lang="en-US" sz="1200" b="1" dirty="0">
                  <a:latin typeface="Helvetica Light" panose="020B0403020202020204" pitchFamily="34" charset="0"/>
                </a:rPr>
                <a:t> </a:t>
              </a:r>
              <a:r>
                <a:rPr lang="en-US" sz="1200" b="1" dirty="0" err="1">
                  <a:latin typeface="Helvetica Light" panose="020B0403020202020204" pitchFamily="34" charset="0"/>
                </a:rPr>
                <a:t>Pemerintah</a:t>
              </a:r>
              <a:endParaRPr lang="en-US" sz="1200" b="1" dirty="0">
                <a:latin typeface="Helvetica Light" panose="020B0403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20264139">
              <a:off x="4630981" y="2187170"/>
              <a:ext cx="2179701" cy="560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1"/>
                  </a:solidFill>
                  <a:latin typeface="Helvetica Light" panose="020B0403020202020204" pitchFamily="34" charset="0"/>
                </a:rPr>
                <a:t>Peran</a:t>
              </a:r>
              <a:r>
                <a:rPr lang="en-US" sz="1200" dirty="0">
                  <a:solidFill>
                    <a:schemeClr val="bg1"/>
                  </a:solidFill>
                  <a:latin typeface="Helvetica Light" panose="020B04030202020202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Helvetica Light" panose="020B0403020202020204" pitchFamily="34" charset="0"/>
                </a:rPr>
                <a:t>Perguruan</a:t>
              </a:r>
              <a:endParaRPr lang="en-US" sz="1200" dirty="0">
                <a:solidFill>
                  <a:schemeClr val="bg1"/>
                </a:solidFill>
                <a:latin typeface="Helvetica Light" panose="020B0403020202020204" pitchFamily="34" charset="0"/>
              </a:endParaRPr>
            </a:p>
            <a:p>
              <a:r>
                <a:rPr lang="en-US" sz="1200" dirty="0" err="1">
                  <a:solidFill>
                    <a:schemeClr val="bg1"/>
                  </a:solidFill>
                  <a:latin typeface="Helvetica Light" panose="020B0403020202020204" pitchFamily="34" charset="0"/>
                </a:rPr>
                <a:t>Tinggi</a:t>
              </a:r>
              <a:endParaRPr lang="en-US" sz="1200" dirty="0">
                <a:solidFill>
                  <a:schemeClr val="bg1"/>
                </a:solidFill>
                <a:latin typeface="Helvetica Light" panose="020B0403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24506" y="5076752"/>
            <a:ext cx="311335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err="1">
                <a:latin typeface="Helvetica Light" panose="020B0403020202020204" pitchFamily="34" charset="0"/>
              </a:rPr>
              <a:t>Peran</a:t>
            </a:r>
            <a:r>
              <a:rPr lang="en-US" sz="1350" b="1" dirty="0">
                <a:latin typeface="Helvetica Light" panose="020B0403020202020204" pitchFamily="34" charset="0"/>
              </a:rPr>
              <a:t> </a:t>
            </a:r>
            <a:r>
              <a:rPr lang="en-US" sz="1350" b="1" dirty="0" err="1">
                <a:latin typeface="Helvetica Light" panose="020B0403020202020204" pitchFamily="34" charset="0"/>
              </a:rPr>
              <a:t>Pemerintah</a:t>
            </a:r>
            <a:r>
              <a:rPr lang="en-US" sz="1350" b="1" dirty="0">
                <a:latin typeface="Helvetica Light" panose="020B0403020202020204" pitchFamily="34" charset="0"/>
              </a:rPr>
              <a:t>           : </a:t>
            </a:r>
            <a:r>
              <a:rPr lang="en-US" sz="1350" b="1" i="1" dirty="0">
                <a:latin typeface="Helvetica Light" panose="020B0403020202020204" pitchFamily="34" charset="0"/>
              </a:rPr>
              <a:t>Externally driven </a:t>
            </a:r>
          </a:p>
          <a:p>
            <a:r>
              <a:rPr lang="en-US" sz="1350" b="1" dirty="0" err="1">
                <a:latin typeface="Helvetica Light" panose="020B0403020202020204" pitchFamily="34" charset="0"/>
              </a:rPr>
              <a:t>Peran</a:t>
            </a:r>
            <a:r>
              <a:rPr lang="en-US" sz="1350" b="1" dirty="0">
                <a:latin typeface="Helvetica Light" panose="020B0403020202020204" pitchFamily="34" charset="0"/>
              </a:rPr>
              <a:t> </a:t>
            </a:r>
            <a:r>
              <a:rPr lang="en-US" sz="1350" b="1" dirty="0" err="1">
                <a:latin typeface="Helvetica Light" panose="020B0403020202020204" pitchFamily="34" charset="0"/>
              </a:rPr>
              <a:t>Perguruan</a:t>
            </a:r>
            <a:r>
              <a:rPr lang="en-US" sz="1350" b="1" dirty="0">
                <a:latin typeface="Helvetica Light" panose="020B0403020202020204" pitchFamily="34" charset="0"/>
              </a:rPr>
              <a:t> </a:t>
            </a:r>
            <a:r>
              <a:rPr lang="en-US" sz="1350" b="1" dirty="0" err="1">
                <a:latin typeface="Helvetica Light" panose="020B0403020202020204" pitchFamily="34" charset="0"/>
              </a:rPr>
              <a:t>Tinggi</a:t>
            </a:r>
            <a:r>
              <a:rPr lang="en-US" sz="1350" b="1" dirty="0">
                <a:latin typeface="Helvetica Light" panose="020B0403020202020204" pitchFamily="34" charset="0"/>
              </a:rPr>
              <a:t> : </a:t>
            </a:r>
            <a:r>
              <a:rPr lang="en-US" sz="1350" b="1" i="1" dirty="0">
                <a:latin typeface="Helvetica Light" panose="020B0403020202020204" pitchFamily="34" charset="0"/>
              </a:rPr>
              <a:t>Internally driven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3895C8E-C411-8E4F-B6A2-911E8AFCE6E1}"/>
              </a:ext>
            </a:extLst>
          </p:cNvPr>
          <p:cNvGrpSpPr/>
          <p:nvPr/>
        </p:nvGrpSpPr>
        <p:grpSpPr>
          <a:xfrm>
            <a:off x="1550186" y="534293"/>
            <a:ext cx="4180971" cy="1023100"/>
            <a:chOff x="328163" y="-1292"/>
            <a:chExt cx="5574628" cy="136413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4D40177A-6C99-2140-9F1F-A722194E479B}"/>
                </a:ext>
              </a:extLst>
            </p:cNvPr>
            <p:cNvGrpSpPr/>
            <p:nvPr/>
          </p:nvGrpSpPr>
          <p:grpSpPr>
            <a:xfrm>
              <a:off x="328163" y="-1292"/>
              <a:ext cx="5574628" cy="1155507"/>
              <a:chOff x="3484743" y="3974131"/>
              <a:chExt cx="6959099" cy="3005435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D94A5492-9C48-B743-A74F-68C8365CA821}"/>
                  </a:ext>
                </a:extLst>
              </p:cNvPr>
              <p:cNvSpPr txBox="1"/>
              <p:nvPr/>
            </p:nvSpPr>
            <p:spPr>
              <a:xfrm>
                <a:off x="3575260" y="5138378"/>
                <a:ext cx="6719154" cy="1440927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rgbClr val="FFFF00"/>
                    </a:solidFill>
                    <a:latin typeface="Century Gothic"/>
                    <a:cs typeface="Century Gothic"/>
                  </a:rPr>
                  <a:t>MEMBANGUN BUDAYA MUTU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768E6FF-B635-7E46-B615-7DFDE47FA339}"/>
                  </a:ext>
                </a:extLst>
              </p:cNvPr>
              <p:cNvSpPr txBox="1"/>
              <p:nvPr/>
            </p:nvSpPr>
            <p:spPr>
              <a:xfrm>
                <a:off x="3486780" y="3974131"/>
                <a:ext cx="5636641" cy="1280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Franklin Gothic Book" charset="0"/>
                    <a:ea typeface="Franklin Gothic Book" charset="0"/>
                    <a:cs typeface="Franklin Gothic Book" charset="0"/>
                  </a:rPr>
                  <a:t>Tahap</a:t>
                </a:r>
                <a:endParaRPr lang="en-US" b="1" dirty="0">
                  <a:latin typeface="Franklin Gothic Book" charset="0"/>
                  <a:ea typeface="Franklin Gothic Book" charset="0"/>
                  <a:cs typeface="Franklin Gothic Book" charset="0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xmlns="" id="{9AA39F73-C100-6940-8DA0-F3171E862193}"/>
                  </a:ext>
                </a:extLst>
              </p:cNvPr>
              <p:cNvSpPr/>
              <p:nvPr/>
            </p:nvSpPr>
            <p:spPr>
              <a:xfrm>
                <a:off x="3484743" y="4708778"/>
                <a:ext cx="3676252" cy="2270788"/>
              </a:xfrm>
              <a:custGeom>
                <a:avLst/>
                <a:gdLst>
                  <a:gd name="connsiteX0" fmla="*/ 0 w 2731626"/>
                  <a:gd name="connsiteY0" fmla="*/ 0 h 1921398"/>
                  <a:gd name="connsiteX1" fmla="*/ 0 w 2731626"/>
                  <a:gd name="connsiteY1" fmla="*/ 1921398 h 1921398"/>
                  <a:gd name="connsiteX2" fmla="*/ 2731626 w 2731626"/>
                  <a:gd name="connsiteY2" fmla="*/ 1921398 h 1921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31626" h="1921398">
                    <a:moveTo>
                      <a:pt x="0" y="0"/>
                    </a:moveTo>
                    <a:lnTo>
                      <a:pt x="0" y="1921398"/>
                    </a:lnTo>
                    <a:lnTo>
                      <a:pt x="2731626" y="1921398"/>
                    </a:lnTo>
                  </a:path>
                </a:pathLst>
              </a:custGeom>
              <a:noFill/>
              <a:ln w="254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7879" tIns="23939" rIns="47879" bIns="2393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05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xmlns="" id="{A11FAA86-7D27-8C4F-9465-71866A5D41D1}"/>
                  </a:ext>
                </a:extLst>
              </p:cNvPr>
              <p:cNvSpPr/>
              <p:nvPr/>
            </p:nvSpPr>
            <p:spPr>
              <a:xfrm rot="10800000">
                <a:off x="4791609" y="4946168"/>
                <a:ext cx="5652233" cy="2033390"/>
              </a:xfrm>
              <a:custGeom>
                <a:avLst/>
                <a:gdLst>
                  <a:gd name="connsiteX0" fmla="*/ 0 w 2731626"/>
                  <a:gd name="connsiteY0" fmla="*/ 0 h 1921398"/>
                  <a:gd name="connsiteX1" fmla="*/ 0 w 2731626"/>
                  <a:gd name="connsiteY1" fmla="*/ 1921398 h 1921398"/>
                  <a:gd name="connsiteX2" fmla="*/ 2731626 w 2731626"/>
                  <a:gd name="connsiteY2" fmla="*/ 1921398 h 1921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31626" h="1921398">
                    <a:moveTo>
                      <a:pt x="0" y="0"/>
                    </a:moveTo>
                    <a:lnTo>
                      <a:pt x="0" y="1921398"/>
                    </a:lnTo>
                    <a:lnTo>
                      <a:pt x="2731626" y="1921398"/>
                    </a:lnTo>
                  </a:path>
                </a:pathLst>
              </a:custGeom>
              <a:noFill/>
              <a:ln w="254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7879" tIns="23939" rIns="47879" bIns="2393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05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609785F-6A47-FA42-9A9B-4CDB39506DBD}"/>
                </a:ext>
              </a:extLst>
            </p:cNvPr>
            <p:cNvSpPr txBox="1"/>
            <p:nvPr/>
          </p:nvSpPr>
          <p:spPr>
            <a:xfrm>
              <a:off x="3350716" y="870399"/>
              <a:ext cx="243237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err="1">
                  <a:solidFill>
                    <a:srgbClr val="0070C0"/>
                  </a:solidFill>
                  <a:latin typeface="Franklin Gothic Book" panose="020B0503020102020204" pitchFamily="34" charset="0"/>
                </a:rPr>
                <a:t>Perguruan</a:t>
              </a:r>
              <a:r>
                <a:rPr lang="en-US" b="1" dirty="0">
                  <a:solidFill>
                    <a:srgbClr val="0070C0"/>
                  </a:solidFill>
                  <a:latin typeface="Franklin Gothic Book" panose="020B0503020102020204" pitchFamily="34" charset="0"/>
                </a:rPr>
                <a:t> Tinggi</a:t>
              </a:r>
              <a:endParaRPr b="1" dirty="0">
                <a:solidFill>
                  <a:srgbClr val="0070C0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794B0C85-EEC7-4443-A683-BD76040F1390}"/>
              </a:ext>
            </a:extLst>
          </p:cNvPr>
          <p:cNvGrpSpPr/>
          <p:nvPr/>
        </p:nvGrpSpPr>
        <p:grpSpPr>
          <a:xfrm>
            <a:off x="8381863" y="2138636"/>
            <a:ext cx="2026656" cy="1941818"/>
            <a:chOff x="8068342" y="1741797"/>
            <a:chExt cx="3439305" cy="3295332"/>
          </a:xfrm>
        </p:grpSpPr>
        <p:sp>
          <p:nvSpPr>
            <p:cNvPr id="28" name="Teardrop 27">
              <a:extLst>
                <a:ext uri="{FF2B5EF4-FFF2-40B4-BE49-F238E27FC236}">
                  <a16:creationId xmlns:a16="http://schemas.microsoft.com/office/drawing/2014/main" xmlns="" id="{672570C6-A594-3642-BF16-D6B4BFC1ABA0}"/>
                </a:ext>
              </a:extLst>
            </p:cNvPr>
            <p:cNvSpPr/>
            <p:nvPr/>
          </p:nvSpPr>
          <p:spPr>
            <a:xfrm flipH="1">
              <a:off x="8068342" y="1741797"/>
              <a:ext cx="2987129" cy="2867642"/>
            </a:xfrm>
            <a:prstGeom prst="teardrop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Helvetica Light" panose="020B0403020202020204" pitchFamily="34" charset="0"/>
              </a:endParaRPr>
            </a:p>
          </p:txBody>
        </p:sp>
        <p:sp>
          <p:nvSpPr>
            <p:cNvPr id="29" name="Teardrop 28">
              <a:extLst>
                <a:ext uri="{FF2B5EF4-FFF2-40B4-BE49-F238E27FC236}">
                  <a16:creationId xmlns:a16="http://schemas.microsoft.com/office/drawing/2014/main" xmlns="" id="{10AE80BF-8268-E949-86ED-FD3CF0C76D13}"/>
                </a:ext>
              </a:extLst>
            </p:cNvPr>
            <p:cNvSpPr/>
            <p:nvPr/>
          </p:nvSpPr>
          <p:spPr>
            <a:xfrm flipH="1">
              <a:off x="8281498" y="1931502"/>
              <a:ext cx="2987129" cy="2867642"/>
            </a:xfrm>
            <a:prstGeom prst="teardrop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Helvetica Light" panose="020B0403020202020204" pitchFamily="34" charset="0"/>
              </a:endParaRPr>
            </a:p>
          </p:txBody>
        </p:sp>
        <p:sp>
          <p:nvSpPr>
            <p:cNvPr id="30" name="Teardrop 29">
              <a:extLst>
                <a:ext uri="{FF2B5EF4-FFF2-40B4-BE49-F238E27FC236}">
                  <a16:creationId xmlns:a16="http://schemas.microsoft.com/office/drawing/2014/main" xmlns="" id="{4B873E1A-50E5-0B4F-981C-9E504B00F2F7}"/>
                </a:ext>
              </a:extLst>
            </p:cNvPr>
            <p:cNvSpPr/>
            <p:nvPr/>
          </p:nvSpPr>
          <p:spPr>
            <a:xfrm flipH="1">
              <a:off x="8494654" y="2144658"/>
              <a:ext cx="3012993" cy="2892471"/>
            </a:xfrm>
            <a:prstGeom prst="teardrop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Helvetica Light" panose="020B0403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1EE8639-6DE8-0447-AAA9-384B7E3B3D9D}"/>
                </a:ext>
              </a:extLst>
            </p:cNvPr>
            <p:cNvSpPr txBox="1"/>
            <p:nvPr/>
          </p:nvSpPr>
          <p:spPr>
            <a:xfrm flipH="1">
              <a:off x="8897141" y="2354654"/>
              <a:ext cx="2282696" cy="2272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 err="1">
                  <a:solidFill>
                    <a:srgbClr val="FFFF00"/>
                  </a:solidFill>
                  <a:latin typeface="Helvetica Light" panose="020B0403020202020204" pitchFamily="34" charset="0"/>
                </a:rPr>
                <a:t>Budaya</a:t>
              </a:r>
              <a:r>
                <a:rPr lang="en-US" sz="1350" b="1" dirty="0">
                  <a:solidFill>
                    <a:srgbClr val="FFFF00"/>
                  </a:solidFill>
                  <a:latin typeface="Helvetica Light" panose="020B0403020202020204" pitchFamily="34" charset="0"/>
                </a:rPr>
                <a:t> </a:t>
              </a:r>
              <a:r>
                <a:rPr lang="en-US" sz="1350" b="1" dirty="0" err="1">
                  <a:solidFill>
                    <a:srgbClr val="FFFF00"/>
                  </a:solidFill>
                  <a:latin typeface="Helvetica Light" panose="020B0403020202020204" pitchFamily="34" charset="0"/>
                </a:rPr>
                <a:t>Mutu</a:t>
              </a:r>
              <a:endParaRPr lang="en-US" sz="1350" b="1" dirty="0">
                <a:solidFill>
                  <a:srgbClr val="FFFF00"/>
                </a:solidFill>
                <a:latin typeface="Helvetica Light" panose="020B0403020202020204" pitchFamily="34" charset="0"/>
              </a:endParaRPr>
            </a:p>
            <a:p>
              <a:pPr marL="136922" indent="-136922">
                <a:buFont typeface="Wingdings" charset="2"/>
                <a:buChar char="§"/>
              </a:pPr>
              <a:r>
                <a:rPr lang="en-US" sz="1350" b="1" dirty="0" err="1">
                  <a:solidFill>
                    <a:schemeClr val="bg1"/>
                  </a:solidFill>
                  <a:latin typeface="Helvetica Light" panose="020B0403020202020204" pitchFamily="34" charset="0"/>
                </a:rPr>
                <a:t>Pola</a:t>
              </a:r>
              <a:r>
                <a:rPr lang="en-US" sz="1350" b="1" dirty="0">
                  <a:solidFill>
                    <a:schemeClr val="bg1"/>
                  </a:solidFill>
                  <a:latin typeface="Helvetica Light" panose="020B0403020202020204" pitchFamily="34" charset="0"/>
                </a:rPr>
                <a:t> </a:t>
              </a:r>
              <a:r>
                <a:rPr lang="en-US" sz="1350" b="1" dirty="0" err="1">
                  <a:solidFill>
                    <a:schemeClr val="bg1"/>
                  </a:solidFill>
                  <a:latin typeface="Helvetica Light" panose="020B0403020202020204" pitchFamily="34" charset="0"/>
                </a:rPr>
                <a:t>pikir</a:t>
              </a:r>
              <a:endParaRPr lang="en-US" sz="1350" b="1" dirty="0">
                <a:solidFill>
                  <a:schemeClr val="bg1"/>
                </a:solidFill>
                <a:latin typeface="Helvetica Light" panose="020B0403020202020204" pitchFamily="34" charset="0"/>
              </a:endParaRPr>
            </a:p>
            <a:p>
              <a:pPr marL="136922" indent="-136922">
                <a:buFont typeface="Wingdings" charset="2"/>
                <a:buChar char="§"/>
              </a:pPr>
              <a:r>
                <a:rPr lang="en-US" sz="1350" b="1" dirty="0" err="1">
                  <a:solidFill>
                    <a:schemeClr val="bg1"/>
                  </a:solidFill>
                  <a:latin typeface="Helvetica Light" panose="020B0403020202020204" pitchFamily="34" charset="0"/>
                </a:rPr>
                <a:t>Pola</a:t>
              </a:r>
              <a:r>
                <a:rPr lang="en-US" sz="1350" b="1" dirty="0">
                  <a:solidFill>
                    <a:schemeClr val="bg1"/>
                  </a:solidFill>
                  <a:latin typeface="Helvetica Light" panose="020B0403020202020204" pitchFamily="34" charset="0"/>
                </a:rPr>
                <a:t> </a:t>
              </a:r>
              <a:r>
                <a:rPr lang="en-US" sz="1350" b="1" dirty="0" err="1">
                  <a:solidFill>
                    <a:schemeClr val="bg1"/>
                  </a:solidFill>
                  <a:latin typeface="Helvetica Light" panose="020B0403020202020204" pitchFamily="34" charset="0"/>
                </a:rPr>
                <a:t>sikap</a:t>
              </a:r>
              <a:endParaRPr lang="en-US" sz="1350" b="1" dirty="0">
                <a:solidFill>
                  <a:schemeClr val="bg1"/>
                </a:solidFill>
                <a:latin typeface="Helvetica Light" panose="020B0403020202020204" pitchFamily="34" charset="0"/>
              </a:endParaRPr>
            </a:p>
            <a:p>
              <a:pPr marL="136922" indent="-136922">
                <a:buFont typeface="Wingdings" charset="2"/>
                <a:buChar char="§"/>
              </a:pPr>
              <a:r>
                <a:rPr lang="en-US" sz="1350" b="1" dirty="0" err="1">
                  <a:solidFill>
                    <a:schemeClr val="bg1"/>
                  </a:solidFill>
                  <a:latin typeface="Helvetica Light" panose="020B0403020202020204" pitchFamily="34" charset="0"/>
                </a:rPr>
                <a:t>Pola</a:t>
              </a:r>
              <a:r>
                <a:rPr lang="en-US" sz="1350" b="1" dirty="0">
                  <a:solidFill>
                    <a:schemeClr val="bg1"/>
                  </a:solidFill>
                  <a:latin typeface="Helvetica Light" panose="020B0403020202020204" pitchFamily="34" charset="0"/>
                </a:rPr>
                <a:t> </a:t>
              </a:r>
              <a:r>
                <a:rPr lang="en-US" sz="1350" b="1" dirty="0" err="1">
                  <a:solidFill>
                    <a:schemeClr val="bg1"/>
                  </a:solidFill>
                  <a:latin typeface="Helvetica Light" panose="020B0403020202020204" pitchFamily="34" charset="0"/>
                </a:rPr>
                <a:t>perilaku</a:t>
              </a:r>
            </a:p>
            <a:p>
              <a:r>
                <a:rPr lang="en-US" sz="1350" b="1" dirty="0" err="1">
                  <a:solidFill>
                    <a:schemeClr val="bg1"/>
                  </a:solidFill>
                  <a:latin typeface="Helvetica Light" panose="020B0403020202020204" pitchFamily="34" charset="0"/>
                </a:rPr>
                <a:t>berdasarkan</a:t>
              </a:r>
              <a:r>
                <a:rPr lang="en-US" sz="1350" b="1" dirty="0">
                  <a:solidFill>
                    <a:schemeClr val="bg1"/>
                  </a:solidFill>
                  <a:latin typeface="Helvetica Light" panose="020B0403020202020204" pitchFamily="34" charset="0"/>
                </a:rPr>
                <a:t> </a:t>
              </a:r>
            </a:p>
            <a:p>
              <a:r>
                <a:rPr lang="en-US" sz="1350" b="1" dirty="0" err="1">
                  <a:solidFill>
                    <a:schemeClr val="bg1"/>
                  </a:solidFill>
                  <a:latin typeface="Helvetica Light" panose="020B0403020202020204" pitchFamily="34" charset="0"/>
                </a:rPr>
                <a:t>Standar</a:t>
              </a:r>
              <a:r>
                <a:rPr lang="en-US" sz="1350" b="1" dirty="0">
                  <a:solidFill>
                    <a:schemeClr val="bg1"/>
                  </a:solidFill>
                  <a:latin typeface="Helvetica Light" panose="020B0403020202020204" pitchFamily="34" charset="0"/>
                </a:rPr>
                <a:t> </a:t>
              </a:r>
              <a:r>
                <a:rPr lang="en-US" sz="1350" b="1" dirty="0" err="1">
                  <a:solidFill>
                    <a:schemeClr val="bg1"/>
                  </a:solidFill>
                  <a:latin typeface="Helvetica Light" panose="020B0403020202020204" pitchFamily="34" charset="0"/>
                </a:rPr>
                <a:t>Dikti</a:t>
              </a:r>
              <a:r>
                <a:rPr lang="en-US" sz="1350" b="1" dirty="0">
                  <a:solidFill>
                    <a:schemeClr val="bg1"/>
                  </a:solidFill>
                  <a:latin typeface="Helvetica Light" panose="020B0403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48818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0152" y="390144"/>
            <a:ext cx="6047232" cy="604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19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579743" y="5435454"/>
            <a:ext cx="63167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indent="-177796"/>
            <a:r>
              <a:rPr lang="en-US" sz="1500" b="1" dirty="0" err="1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E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valuasi</a:t>
            </a:r>
            <a:r>
              <a:rPr lang="en-US" sz="1500" dirty="0">
                <a:solidFill>
                  <a:srgbClr val="000000"/>
                </a:solidFill>
                <a:latin typeface="Helvetica" pitchFamily="2" charset="0"/>
              </a:rPr>
              <a:t> Data dan 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Informasi</a:t>
            </a:r>
            <a:endParaRPr lang="en-US" sz="1500" dirty="0">
              <a:solidFill>
                <a:srgbClr val="000000"/>
              </a:solidFill>
              <a:latin typeface="Helvetica" pitchFamily="2" charset="0"/>
            </a:endParaRPr>
          </a:p>
          <a:p>
            <a:pPr marL="225420" indent="-225420"/>
            <a:r>
              <a:rPr lang="en-US" sz="1500" b="1" dirty="0" err="1">
                <a:solidFill>
                  <a:schemeClr val="accent3">
                    <a:lumMod val="75000"/>
                  </a:schemeClr>
                </a:solidFill>
                <a:latin typeface="Helvetica" pitchFamily="2" charset="0"/>
              </a:rPr>
              <a:t>P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enetapan</a:t>
            </a:r>
            <a:r>
              <a:rPr lang="en-US" sz="1500" dirty="0">
                <a:solidFill>
                  <a:srgbClr val="000000"/>
                </a:solidFill>
                <a:latin typeface="Helvetica" pitchFamily="2" charset="0"/>
              </a:rPr>
              <a:t> Status 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Akreditasi</a:t>
            </a:r>
            <a:r>
              <a:rPr lang="en-US" sz="1500" dirty="0">
                <a:solidFill>
                  <a:srgbClr val="000000"/>
                </a:solidFill>
                <a:latin typeface="Helvetica" pitchFamily="2" charset="0"/>
              </a:rPr>
              <a:t> dan 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Peringkat</a:t>
            </a:r>
            <a:r>
              <a:rPr lang="en-US" sz="15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Terakreditasi</a:t>
            </a:r>
            <a:endParaRPr lang="en-US" sz="15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1500" b="1" dirty="0">
                <a:solidFill>
                  <a:schemeClr val="accent4"/>
                </a:solidFill>
                <a:latin typeface="Helvetica" pitchFamily="2" charset="0"/>
              </a:rPr>
              <a:t>P</a:t>
            </a:r>
            <a:r>
              <a:rPr lang="id-ID" sz="1500" dirty="0">
                <a:solidFill>
                  <a:srgbClr val="000000"/>
                </a:solidFill>
                <a:latin typeface="Helvetica" pitchFamily="2" charset="0"/>
              </a:rPr>
              <a:t>e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mantauan</a:t>
            </a:r>
            <a:r>
              <a:rPr lang="en-US" sz="1500" dirty="0">
                <a:solidFill>
                  <a:srgbClr val="000000"/>
                </a:solidFill>
                <a:latin typeface="Helvetica" pitchFamily="2" charset="0"/>
              </a:rPr>
              <a:t> dan 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Evaluasi</a:t>
            </a:r>
            <a:r>
              <a:rPr lang="en-US" sz="1500" dirty="0">
                <a:solidFill>
                  <a:srgbClr val="000000"/>
                </a:solidFill>
                <a:latin typeface="Helvetica" pitchFamily="2" charset="0"/>
              </a:rPr>
              <a:t> Status 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Akreditasi</a:t>
            </a:r>
            <a:r>
              <a:rPr lang="en-US" sz="1500" dirty="0">
                <a:solidFill>
                  <a:srgbClr val="000000"/>
                </a:solidFill>
                <a:latin typeface="Helvetica" pitchFamily="2" charset="0"/>
              </a:rPr>
              <a:t> dan 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Peringkat</a:t>
            </a:r>
            <a:r>
              <a:rPr lang="en-US" sz="15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Terakreditasi</a:t>
            </a:r>
            <a:endParaRPr lang="id-ID" sz="15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5110" y="5440625"/>
            <a:ext cx="444328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indent="-177796" algn="just"/>
            <a:r>
              <a:rPr lang="en-US" sz="1500" b="1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P</a:t>
            </a:r>
            <a:r>
              <a:rPr lang="id-ID" sz="1500" dirty="0">
                <a:solidFill>
                  <a:srgbClr val="000000"/>
                </a:solidFill>
                <a:latin typeface="Helvetica" pitchFamily="2" charset="0"/>
              </a:rPr>
              <a:t>enetapan Standar Dikti; </a:t>
            </a:r>
          </a:p>
          <a:p>
            <a:pPr marL="177796" indent="-177796" algn="just"/>
            <a:r>
              <a:rPr lang="en-US" sz="1500" b="1" dirty="0">
                <a:solidFill>
                  <a:schemeClr val="accent3">
                    <a:lumMod val="75000"/>
                  </a:schemeClr>
                </a:solidFill>
                <a:latin typeface="Helvetica" pitchFamily="2" charset="0"/>
              </a:rPr>
              <a:t>P</a:t>
            </a:r>
            <a:r>
              <a:rPr lang="id-ID" sz="1500" dirty="0">
                <a:solidFill>
                  <a:srgbClr val="000000"/>
                </a:solidFill>
                <a:latin typeface="Helvetica" pitchFamily="2" charset="0"/>
              </a:rPr>
              <a:t>elaksanaan Standar Dikti; </a:t>
            </a:r>
          </a:p>
          <a:p>
            <a:pPr marL="177796" indent="-177796" algn="just"/>
            <a:r>
              <a:rPr lang="en-US" sz="1500" b="1" dirty="0">
                <a:solidFill>
                  <a:schemeClr val="accent4"/>
                </a:solidFill>
                <a:latin typeface="Helvetica" pitchFamily="2" charset="0"/>
              </a:rPr>
              <a:t>E</a:t>
            </a:r>
            <a:r>
              <a:rPr lang="id-ID" sz="1500" dirty="0">
                <a:solidFill>
                  <a:srgbClr val="000000"/>
                </a:solidFill>
                <a:latin typeface="Helvetica" pitchFamily="2" charset="0"/>
              </a:rPr>
              <a:t>valuasi (pelaksanaan) Standar Dikti;  </a:t>
            </a:r>
            <a:endParaRPr lang="en-US" sz="1500" dirty="0">
              <a:solidFill>
                <a:srgbClr val="000000"/>
              </a:solidFill>
              <a:latin typeface="Helvetica" pitchFamily="2" charset="0"/>
            </a:endParaRPr>
          </a:p>
          <a:p>
            <a:pPr marL="177796" indent="-177796" algn="just"/>
            <a:r>
              <a:rPr lang="en-US" sz="1500" b="1" dirty="0">
                <a:solidFill>
                  <a:schemeClr val="accent1"/>
                </a:solidFill>
                <a:latin typeface="Helvetica" pitchFamily="2" charset="0"/>
              </a:rPr>
              <a:t>P</a:t>
            </a:r>
            <a:r>
              <a:rPr lang="id-ID" sz="1500" dirty="0">
                <a:solidFill>
                  <a:srgbClr val="000000"/>
                </a:solidFill>
                <a:latin typeface="Helvetica" pitchFamily="2" charset="0"/>
              </a:rPr>
              <a:t>engendalian (pelaksanaan) Standar Dikti; dan </a:t>
            </a:r>
            <a:endParaRPr lang="en-US" sz="1500" dirty="0">
              <a:solidFill>
                <a:srgbClr val="000000"/>
              </a:solidFill>
              <a:latin typeface="Helvetica" pitchFamily="2" charset="0"/>
            </a:endParaRPr>
          </a:p>
          <a:p>
            <a:pPr marL="177796" indent="-177796" algn="just"/>
            <a:r>
              <a:rPr lang="en-US" sz="1500" b="1" dirty="0">
                <a:solidFill>
                  <a:schemeClr val="accent6"/>
                </a:solidFill>
                <a:latin typeface="Helvetica" pitchFamily="2" charset="0"/>
              </a:rPr>
              <a:t>P</a:t>
            </a:r>
            <a:r>
              <a:rPr lang="id-ID" sz="1500" dirty="0">
                <a:solidFill>
                  <a:srgbClr val="000000"/>
                </a:solidFill>
                <a:latin typeface="Helvetica" pitchFamily="2" charset="0"/>
              </a:rPr>
              <a:t>eningkatan Standar Dikti.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E50ED3E-9F66-CA4E-BE8E-0493D16C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6EFD-DF29-4A39-B967-1C631DA07BC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188677" y="164637"/>
            <a:ext cx="6867431" cy="5270816"/>
          </a:xfrm>
          <a:prstGeom prst="roundRect">
            <a:avLst>
              <a:gd name="adj" fmla="val 6303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0" name="Alternate Process 19"/>
          <p:cNvSpPr/>
          <p:nvPr/>
        </p:nvSpPr>
        <p:spPr>
          <a:xfrm>
            <a:off x="3948847" y="1984290"/>
            <a:ext cx="2820016" cy="2014297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2" name="Alternate Process 11"/>
          <p:cNvSpPr/>
          <p:nvPr/>
        </p:nvSpPr>
        <p:spPr>
          <a:xfrm>
            <a:off x="431371" y="1971500"/>
            <a:ext cx="2719303" cy="2014297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781" y="180029"/>
            <a:ext cx="57581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Helvetica" pitchFamily="2" charset="0"/>
                <a:cs typeface="Calibri"/>
              </a:rPr>
              <a:t>SPM </a:t>
            </a:r>
            <a:r>
              <a:rPr lang="en-US" sz="2400" b="1" dirty="0" err="1">
                <a:solidFill>
                  <a:srgbClr val="000000"/>
                </a:solidFill>
                <a:latin typeface="Helvetica" pitchFamily="2" charset="0"/>
                <a:cs typeface="Calibri"/>
              </a:rPr>
              <a:t>Dikti</a:t>
            </a:r>
            <a:endParaRPr lang="en-US" sz="2400" b="1" dirty="0">
              <a:solidFill>
                <a:srgbClr val="000000"/>
              </a:solidFill>
              <a:latin typeface="Helvetica" pitchFamily="2" charset="0"/>
            </a:endParaRPr>
          </a:p>
        </p:txBody>
      </p:sp>
      <p:graphicFrame>
        <p:nvGraphicFramePr>
          <p:cNvPr id="14" name="Diagram 13"/>
          <p:cNvGraphicFramePr/>
          <p:nvPr>
            <p:extLst/>
          </p:nvPr>
        </p:nvGraphicFramePr>
        <p:xfrm>
          <a:off x="4635208" y="2479831"/>
          <a:ext cx="1355875" cy="123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6995" y="2014340"/>
            <a:ext cx="241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SPMI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50992" y="2043038"/>
            <a:ext cx="231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SPME/</a:t>
            </a:r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</a:rPr>
              <a:t>Akreditasi</a:t>
            </a:r>
            <a:endParaRPr lang="en-US" sz="2000" b="1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40" name="Up Arrow 39"/>
          <p:cNvSpPr/>
          <p:nvPr/>
        </p:nvSpPr>
        <p:spPr>
          <a:xfrm rot="10800000">
            <a:off x="1285984" y="1474507"/>
            <a:ext cx="999176" cy="399671"/>
          </a:xfrm>
          <a:prstGeom prst="upArrow">
            <a:avLst/>
          </a:prstGeom>
          <a:solidFill>
            <a:schemeClr val="accent4"/>
          </a:solidFill>
          <a:ln w="254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1" name="Up Arrow 40"/>
          <p:cNvSpPr/>
          <p:nvPr/>
        </p:nvSpPr>
        <p:spPr>
          <a:xfrm rot="10800000">
            <a:off x="4813557" y="1474507"/>
            <a:ext cx="999176" cy="399671"/>
          </a:xfrm>
          <a:prstGeom prst="upArrow">
            <a:avLst/>
          </a:prstGeom>
          <a:solidFill>
            <a:schemeClr val="accent4"/>
          </a:solidFill>
          <a:ln w="254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2" name="Up Arrow 41"/>
          <p:cNvSpPr/>
          <p:nvPr/>
        </p:nvSpPr>
        <p:spPr>
          <a:xfrm>
            <a:off x="891357" y="4057195"/>
            <a:ext cx="999176" cy="399671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3" name="Up Arrow 42"/>
          <p:cNvSpPr/>
          <p:nvPr/>
        </p:nvSpPr>
        <p:spPr>
          <a:xfrm>
            <a:off x="4351707" y="4057195"/>
            <a:ext cx="999176" cy="399671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4" name="Up Arrow 43"/>
          <p:cNvSpPr/>
          <p:nvPr/>
        </p:nvSpPr>
        <p:spPr>
          <a:xfrm rot="10800000">
            <a:off x="1790617" y="4057195"/>
            <a:ext cx="999176" cy="399671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6" name="Up Arrow 45"/>
          <p:cNvSpPr/>
          <p:nvPr/>
        </p:nvSpPr>
        <p:spPr>
          <a:xfrm rot="5400000">
            <a:off x="3050401" y="2896303"/>
            <a:ext cx="999176" cy="399671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31427" y="4595773"/>
            <a:ext cx="6368301" cy="69052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  <a:cs typeface="Calibri" pitchFamily="34" charset="0"/>
              </a:rPr>
              <a:t>Pangkalan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  <a:cs typeface="Calibri" pitchFamily="34" charset="0"/>
              </a:rPr>
              <a:t> Data </a:t>
            </a:r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  <a:cs typeface="Calibri" pitchFamily="34" charset="0"/>
              </a:rPr>
              <a:t>Pendidikan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  <a:cs typeface="Calibri" pitchFamily="34" charset="0"/>
              </a:rPr>
              <a:t>Tinggi</a:t>
            </a:r>
            <a:endParaRPr lang="en-US" sz="2000" b="1" dirty="0">
              <a:solidFill>
                <a:srgbClr val="000000"/>
              </a:solidFill>
              <a:latin typeface="Helvetica" pitchFamily="2" charset="0"/>
              <a:cs typeface="Calibri" pitchFamily="34" charset="0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Helvetica" pitchFamily="2" charset="0"/>
                <a:cs typeface="Calibri" pitchFamily="34" charset="0"/>
              </a:rPr>
              <a:t>(PD </a:t>
            </a:r>
            <a:r>
              <a:rPr lang="en-US" b="1" dirty="0" err="1">
                <a:solidFill>
                  <a:srgbClr val="000000"/>
                </a:solidFill>
                <a:latin typeface="Helvetica" pitchFamily="2" charset="0"/>
                <a:cs typeface="Calibri" pitchFamily="34" charset="0"/>
              </a:rPr>
              <a:t>Dikti</a:t>
            </a:r>
            <a:r>
              <a:rPr lang="en-US" b="1" dirty="0">
                <a:solidFill>
                  <a:srgbClr val="000000"/>
                </a:solidFill>
                <a:latin typeface="Helvetica" pitchFamily="2" charset="0"/>
                <a:cs typeface="Calibri" pitchFamily="34" charset="0"/>
              </a:rPr>
              <a:t>)</a:t>
            </a:r>
            <a:endParaRPr lang="id-ID" sz="2000" b="1" dirty="0">
              <a:solidFill>
                <a:srgbClr val="000000"/>
              </a:solidFill>
              <a:latin typeface="Helvetica" pitchFamily="2" charset="0"/>
              <a:cs typeface="Calibri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00562" y="572030"/>
            <a:ext cx="6419588" cy="78319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</a:rPr>
              <a:t>Standar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 Pendidikan Tinggi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</a:rPr>
              <a:t>Standar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</a:rPr>
              <a:t>Dikti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) </a:t>
            </a:r>
          </a:p>
        </p:txBody>
      </p:sp>
      <p:sp>
        <p:nvSpPr>
          <p:cNvPr id="51" name="Up Arrow 50"/>
          <p:cNvSpPr/>
          <p:nvPr/>
        </p:nvSpPr>
        <p:spPr>
          <a:xfrm rot="5400000">
            <a:off x="7237447" y="3082197"/>
            <a:ext cx="799619" cy="757912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Helvetica" pitchFamily="2" charset="0"/>
            </a:endParaRPr>
          </a:p>
        </p:txBody>
      </p:sp>
      <p:graphicFrame>
        <p:nvGraphicFramePr>
          <p:cNvPr id="53" name="Diagram 52"/>
          <p:cNvGraphicFramePr/>
          <p:nvPr>
            <p:extLst/>
          </p:nvPr>
        </p:nvGraphicFramePr>
        <p:xfrm>
          <a:off x="984215" y="2218182"/>
          <a:ext cx="1599219" cy="1841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E3F121C-C2ED-974A-9243-4991AC955C4A}"/>
              </a:ext>
            </a:extLst>
          </p:cNvPr>
          <p:cNvGrpSpPr/>
          <p:nvPr/>
        </p:nvGrpSpPr>
        <p:grpSpPr>
          <a:xfrm>
            <a:off x="8141666" y="2181203"/>
            <a:ext cx="3439305" cy="3295332"/>
            <a:chOff x="8068342" y="1741797"/>
            <a:chExt cx="3439305" cy="3295332"/>
          </a:xfrm>
        </p:grpSpPr>
        <p:sp>
          <p:nvSpPr>
            <p:cNvPr id="37" name="Teardrop 36"/>
            <p:cNvSpPr/>
            <p:nvPr/>
          </p:nvSpPr>
          <p:spPr>
            <a:xfrm flipH="1">
              <a:off x="8068342" y="1741797"/>
              <a:ext cx="2987129" cy="2867642"/>
            </a:xfrm>
            <a:prstGeom prst="teardrop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flipH="1">
              <a:off x="8281498" y="1931502"/>
              <a:ext cx="2987129" cy="2867642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39" name="Teardrop 38"/>
            <p:cNvSpPr/>
            <p:nvPr/>
          </p:nvSpPr>
          <p:spPr>
            <a:xfrm flipH="1">
              <a:off x="8494654" y="2144658"/>
              <a:ext cx="3012993" cy="2892471"/>
            </a:xfrm>
            <a:prstGeom prst="teardrop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flipH="1">
              <a:off x="8834573" y="2490188"/>
              <a:ext cx="222089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FFFF00"/>
                  </a:solidFill>
                  <a:latin typeface="Helvetica" pitchFamily="2" charset="0"/>
                </a:rPr>
                <a:t>Budaya</a:t>
              </a:r>
              <a:r>
                <a:rPr lang="en-US" sz="2000" b="1" dirty="0">
                  <a:solidFill>
                    <a:srgbClr val="FFFF00"/>
                  </a:solidFill>
                  <a:latin typeface="Helvetica" pitchFamily="2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Helvetica" pitchFamily="2" charset="0"/>
                </a:rPr>
                <a:t>Mutu</a:t>
              </a:r>
              <a:endParaRPr lang="en-US" sz="2000" b="1" dirty="0">
                <a:solidFill>
                  <a:srgbClr val="FFFF00"/>
                </a:solidFill>
                <a:latin typeface="Helvetica" pitchFamily="2" charset="0"/>
              </a:endParaRPr>
            </a:p>
            <a:p>
              <a:pPr marL="182558" indent="-182558">
                <a:buFont typeface="Wingdings" charset="2"/>
                <a:buChar char="§"/>
              </a:pPr>
              <a:r>
                <a:rPr lang="en-US" sz="2000" dirty="0" err="1">
                  <a:solidFill>
                    <a:schemeClr val="bg1"/>
                  </a:solidFill>
                  <a:latin typeface="Helvetica" pitchFamily="2" charset="0"/>
                </a:rPr>
                <a:t>Pola</a:t>
              </a:r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Helvetica" pitchFamily="2" charset="0"/>
                </a:rPr>
                <a:t>pikir</a:t>
              </a:r>
              <a:endParaRPr lang="en-US" sz="2000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marL="182558" indent="-182558">
                <a:buFont typeface="Wingdings" charset="2"/>
                <a:buChar char="§"/>
              </a:pPr>
              <a:r>
                <a:rPr lang="en-US" sz="2000" dirty="0" err="1">
                  <a:solidFill>
                    <a:schemeClr val="bg1"/>
                  </a:solidFill>
                  <a:latin typeface="Helvetica" pitchFamily="2" charset="0"/>
                </a:rPr>
                <a:t>Pola</a:t>
              </a:r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Helvetica" pitchFamily="2" charset="0"/>
                </a:rPr>
                <a:t>sikap</a:t>
              </a:r>
              <a:endParaRPr lang="en-US" sz="2000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marL="182558" indent="-182558">
                <a:buFont typeface="Wingdings" charset="2"/>
                <a:buChar char="§"/>
              </a:pPr>
              <a:r>
                <a:rPr lang="en-US" sz="2000" dirty="0" err="1">
                  <a:solidFill>
                    <a:schemeClr val="bg1"/>
                  </a:solidFill>
                  <a:latin typeface="Helvetica" pitchFamily="2" charset="0"/>
                </a:rPr>
                <a:t>Pola</a:t>
              </a:r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Helvetica" pitchFamily="2" charset="0"/>
                </a:rPr>
                <a:t>perilaku</a:t>
              </a:r>
            </a:p>
            <a:p>
              <a:r>
                <a:rPr lang="en-US" sz="2000" dirty="0" err="1">
                  <a:solidFill>
                    <a:schemeClr val="bg1"/>
                  </a:solidFill>
                  <a:latin typeface="Helvetica" pitchFamily="2" charset="0"/>
                </a:rPr>
                <a:t>berdasarkan</a:t>
              </a:r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</a:p>
            <a:p>
              <a:r>
                <a:rPr lang="en-US" sz="2000" dirty="0" err="1">
                  <a:solidFill>
                    <a:schemeClr val="bg1"/>
                  </a:solidFill>
                  <a:latin typeface="Helvetica" pitchFamily="2" charset="0"/>
                </a:rPr>
                <a:t>Standar</a:t>
              </a:r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Helvetica" pitchFamily="2" charset="0"/>
                </a:rPr>
                <a:t>Dikti</a:t>
              </a:r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</a:p>
          </p:txBody>
        </p:sp>
      </p:grpSp>
      <p:sp>
        <p:nvSpPr>
          <p:cNvPr id="52" name="Up Arrow 51">
            <a:extLst>
              <a:ext uri="{FF2B5EF4-FFF2-40B4-BE49-F238E27FC236}">
                <a16:creationId xmlns:a16="http://schemas.microsoft.com/office/drawing/2014/main" xmlns="" id="{AD106003-53CB-AB4C-9C8C-7E9FDA165C1C}"/>
              </a:ext>
            </a:extLst>
          </p:cNvPr>
          <p:cNvSpPr/>
          <p:nvPr/>
        </p:nvSpPr>
        <p:spPr>
          <a:xfrm rot="10800000">
            <a:off x="5221177" y="4066795"/>
            <a:ext cx="999176" cy="399671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Helvetica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C7CB25F-1A6C-CA4D-981E-A91A7679585F}"/>
              </a:ext>
            </a:extLst>
          </p:cNvPr>
          <p:cNvGrpSpPr/>
          <p:nvPr/>
        </p:nvGrpSpPr>
        <p:grpSpPr>
          <a:xfrm>
            <a:off x="7272208" y="1195958"/>
            <a:ext cx="6123184" cy="983439"/>
            <a:chOff x="229269" y="27096"/>
            <a:chExt cx="4592388" cy="73757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9233183A-ACE3-2049-87B5-0586E8D28AC2}"/>
                </a:ext>
              </a:extLst>
            </p:cNvPr>
            <p:cNvGrpSpPr/>
            <p:nvPr/>
          </p:nvGrpSpPr>
          <p:grpSpPr>
            <a:xfrm>
              <a:off x="229269" y="27096"/>
              <a:ext cx="4592388" cy="655137"/>
              <a:chOff x="3188962" y="5140135"/>
              <a:chExt cx="14105476" cy="227198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5D394753-CD12-1943-BE6A-CA71C88D21B6}"/>
                  </a:ext>
                </a:extLst>
              </p:cNvPr>
              <p:cNvSpPr txBox="1"/>
              <p:nvPr/>
            </p:nvSpPr>
            <p:spPr>
              <a:xfrm>
                <a:off x="3188962" y="5140135"/>
                <a:ext cx="12677770" cy="1307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b="1" dirty="0">
                    <a:solidFill>
                      <a:schemeClr val="accent1"/>
                    </a:solidFill>
                    <a:latin typeface="Century Gothic" panose="020B0502020202020204" pitchFamily="34" charset="0"/>
                    <a:cs typeface="Century Gothic"/>
                  </a:rPr>
                  <a:t>SISTEM PENJAMINAN MUTU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0429F8E7-157C-934A-B960-59DB488F7499}"/>
                  </a:ext>
                </a:extLst>
              </p:cNvPr>
              <p:cNvSpPr txBox="1"/>
              <p:nvPr/>
            </p:nvSpPr>
            <p:spPr>
              <a:xfrm>
                <a:off x="3188964" y="6318248"/>
                <a:ext cx="14105474" cy="109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33" b="1" dirty="0">
                    <a:solidFill>
                      <a:srgbClr val="000000"/>
                    </a:solidFill>
                    <a:latin typeface="Helvetica" pitchFamily="2" charset="0"/>
                    <a:ea typeface="Franklin Gothic Book" charset="0"/>
                    <a:cs typeface="Franklin Gothic Book" charset="0"/>
                  </a:rPr>
                  <a:t>Pendidikan Tinggi</a:t>
                </a:r>
              </a:p>
            </p:txBody>
          </p: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D2EC107A-CE5C-3248-9947-47143868A6BB}"/>
                </a:ext>
              </a:extLst>
            </p:cNvPr>
            <p:cNvCxnSpPr/>
            <p:nvPr/>
          </p:nvCxnSpPr>
          <p:spPr>
            <a:xfrm>
              <a:off x="229270" y="44053"/>
              <a:ext cx="0" cy="72062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463532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F0CFE4-52DF-44C2-B50F-43744D3B8681}"/>
              </a:ext>
            </a:extLst>
          </p:cNvPr>
          <p:cNvSpPr txBox="1"/>
          <p:nvPr/>
        </p:nvSpPr>
        <p:spPr>
          <a:xfrm>
            <a:off x="2243034" y="1482620"/>
            <a:ext cx="19505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id-ID" sz="2200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Mutu Pendidikan Tinggi</a:t>
            </a:r>
            <a:endParaRPr lang="id-ID" sz="2200" b="1" dirty="0">
              <a:solidFill>
                <a:srgbClr val="000000"/>
              </a:solidFill>
              <a:latin typeface="Helvetica" pitchFamily="2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B862B8-32B7-404D-9F29-A0BA095E27C6}"/>
              </a:ext>
            </a:extLst>
          </p:cNvPr>
          <p:cNvSpPr txBox="1"/>
          <p:nvPr/>
        </p:nvSpPr>
        <p:spPr>
          <a:xfrm>
            <a:off x="4571293" y="3476195"/>
            <a:ext cx="728534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adalah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id-ID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kegiatan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id-ID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sistemik untuk meningkatkan mutu pendidikan tinggi secara berencana dan berkelanjutan.</a:t>
            </a:r>
            <a:r>
              <a:rPr lang="en-US" altLang="id-ID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endParaRPr lang="id-ID" sz="2200" dirty="0">
              <a:solidFill>
                <a:srgbClr val="000000"/>
              </a:solidFill>
              <a:latin typeface="Helvetica" pitchFamily="2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F58F88C-32DC-4006-862E-70D2544ED252}"/>
              </a:ext>
            </a:extLst>
          </p:cNvPr>
          <p:cNvSpPr txBox="1"/>
          <p:nvPr/>
        </p:nvSpPr>
        <p:spPr>
          <a:xfrm>
            <a:off x="4571293" y="4745519"/>
            <a:ext cx="7285348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adalah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kegiatan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sistemik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penjaminan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mutu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pendidikan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tinggi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oleh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setiap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perguruan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tinggi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secara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otonom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untuk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mengendalikan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dan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meningkatkan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penyelenggaraan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pendidikan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tinggi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secara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berencana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dan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berkelanjutan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. </a:t>
            </a:r>
            <a:endParaRPr lang="id-ID" sz="2200" dirty="0">
              <a:solidFill>
                <a:srgbClr val="000000"/>
              </a:solidFill>
              <a:latin typeface="Helvetica" pitchFamily="2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2FEFE3E-D5F0-4814-BE9A-0036C335E1E5}"/>
              </a:ext>
            </a:extLst>
          </p:cNvPr>
          <p:cNvSpPr/>
          <p:nvPr/>
        </p:nvSpPr>
        <p:spPr>
          <a:xfrm>
            <a:off x="4611866" y="1390285"/>
            <a:ext cx="7244775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id-ID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adalah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tingkat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kesesuaian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antara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penyelenggaraan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pendidikan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tinggi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dengan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Standar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Pendidikan Tinggi yang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terdiri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atas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Standar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Nasional Pendidikan Tinggi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dan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Standar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Pendidikan Tinggi yang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ditetapkan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oleh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Perguruan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Tinggi.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F76B1C0-52F1-FD43-9DCC-961FB95B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6EFD-DF29-4A39-B967-1C631DA07BC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xmlns="" id="{70CBEDBB-03CF-1747-A086-2D8E1936CDAD}"/>
              </a:ext>
            </a:extLst>
          </p:cNvPr>
          <p:cNvSpPr/>
          <p:nvPr/>
        </p:nvSpPr>
        <p:spPr>
          <a:xfrm>
            <a:off x="221673" y="192082"/>
            <a:ext cx="5832763" cy="442674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Permenristekdikti No. 62 Tahun 2016 (Pasal 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74F4F43-A9C5-8042-B49F-E70E7808C0A4}"/>
              </a:ext>
            </a:extLst>
          </p:cNvPr>
          <p:cNvSpPr txBox="1"/>
          <p:nvPr/>
        </p:nvSpPr>
        <p:spPr>
          <a:xfrm>
            <a:off x="1919865" y="3231631"/>
            <a:ext cx="26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id-ID" sz="2200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Sistem </a:t>
            </a:r>
            <a:r>
              <a:rPr lang="en-US" altLang="id-ID" sz="2200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P</a:t>
            </a:r>
            <a:r>
              <a:rPr lang="id-ID" altLang="id-ID" sz="2200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enjaminan </a:t>
            </a:r>
            <a:r>
              <a:rPr lang="en-US" altLang="id-ID" sz="2200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M</a:t>
            </a:r>
            <a:r>
              <a:rPr lang="id-ID" altLang="id-ID" sz="2200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utu </a:t>
            </a:r>
            <a:r>
              <a:rPr lang="en-US" altLang="id-ID" sz="2200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Pendidikan Tinggi</a:t>
            </a:r>
            <a:r>
              <a:rPr lang="id-ID" altLang="id-ID" sz="2200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 </a:t>
            </a:r>
            <a:r>
              <a:rPr lang="en-US" altLang="id-ID" sz="2200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(SPM </a:t>
            </a:r>
            <a:r>
              <a:rPr lang="en-US" altLang="id-ID" sz="2200" b="1" dirty="0" err="1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Dikti</a:t>
            </a:r>
            <a:r>
              <a:rPr lang="en-US" altLang="id-ID" sz="2200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)</a:t>
            </a:r>
            <a:endParaRPr lang="id-ID" sz="2200" b="1" dirty="0">
              <a:solidFill>
                <a:srgbClr val="000000"/>
              </a:solidFill>
              <a:latin typeface="Helvetica" pitchFamily="2" charset="0"/>
              <a:cs typeface="Calibri Light" panose="020F03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8B7DEB4-82EC-3E43-844D-7BF7CC315825}"/>
              </a:ext>
            </a:extLst>
          </p:cNvPr>
          <p:cNvSpPr txBox="1"/>
          <p:nvPr/>
        </p:nvSpPr>
        <p:spPr>
          <a:xfrm>
            <a:off x="1919865" y="5024013"/>
            <a:ext cx="22842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id-ID" sz="2200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Sistem </a:t>
            </a:r>
            <a:r>
              <a:rPr lang="en-US" altLang="id-ID" sz="2200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P</a:t>
            </a:r>
            <a:r>
              <a:rPr lang="id-ID" altLang="id-ID" sz="2200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enjaminan </a:t>
            </a:r>
            <a:r>
              <a:rPr lang="en-US" altLang="id-ID" sz="2200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M</a:t>
            </a:r>
            <a:r>
              <a:rPr lang="id-ID" altLang="id-ID" sz="2200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utu </a:t>
            </a:r>
            <a:r>
              <a:rPr lang="en-US" altLang="id-ID" sz="2200" b="1" dirty="0">
                <a:solidFill>
                  <a:srgbClr val="000000"/>
                </a:solidFill>
                <a:latin typeface="Helvetica" pitchFamily="2" charset="0"/>
                <a:cs typeface="Calibri Light" panose="020F0302020204030204" pitchFamily="34" charset="0"/>
              </a:rPr>
              <a:t>Internal (SPMI)</a:t>
            </a:r>
            <a:endParaRPr lang="id-ID" sz="2200" b="1" dirty="0">
              <a:solidFill>
                <a:srgbClr val="000000"/>
              </a:solidFill>
              <a:latin typeface="Helvetica" pitchFamily="2" charset="0"/>
              <a:cs typeface="Calibri Light" panose="020F03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95AD040-633D-CD41-8530-DCF2BB43E2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758" y="1348411"/>
            <a:ext cx="1635909" cy="140495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0E34539-9175-4F40-B035-EC5438FAA978}"/>
              </a:ext>
            </a:extLst>
          </p:cNvPr>
          <p:cNvGrpSpPr/>
          <p:nvPr/>
        </p:nvGrpSpPr>
        <p:grpSpPr>
          <a:xfrm>
            <a:off x="690901" y="4094595"/>
            <a:ext cx="775224" cy="775224"/>
            <a:chOff x="3863078" y="157865"/>
            <a:chExt cx="1442754" cy="144275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64F2CB6D-EF9D-484E-9CB6-D2FECC2969D7}"/>
                </a:ext>
              </a:extLst>
            </p:cNvPr>
            <p:cNvSpPr/>
            <p:nvPr/>
          </p:nvSpPr>
          <p:spPr>
            <a:xfrm>
              <a:off x="3863078" y="157865"/>
              <a:ext cx="1442754" cy="14427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119" tIns="42559" rIns="85119" bIns="4255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235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62580CF1-5183-FA45-973A-B2BEC7256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071522" y="379442"/>
              <a:ext cx="1025866" cy="957475"/>
            </a:xfrm>
            <a:prstGeom prst="rect">
              <a:avLst/>
            </a:prstGeom>
          </p:spPr>
        </p:pic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xmlns="" id="{90AEC901-C6C2-F144-B06D-367F7F31743C}"/>
              </a:ext>
            </a:extLst>
          </p:cNvPr>
          <p:cNvSpPr/>
          <p:nvPr/>
        </p:nvSpPr>
        <p:spPr>
          <a:xfrm>
            <a:off x="1286390" y="3482403"/>
            <a:ext cx="501220" cy="457999"/>
          </a:xfrm>
          <a:custGeom>
            <a:avLst/>
            <a:gdLst>
              <a:gd name="connsiteX0" fmla="*/ 0 w 654908"/>
              <a:gd name="connsiteY0" fmla="*/ 716691 h 716691"/>
              <a:gd name="connsiteX1" fmla="*/ 395416 w 654908"/>
              <a:gd name="connsiteY1" fmla="*/ 0 h 716691"/>
              <a:gd name="connsiteX2" fmla="*/ 654908 w 654908"/>
              <a:gd name="connsiteY2" fmla="*/ 0 h 71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4908" h="716691">
                <a:moveTo>
                  <a:pt x="0" y="716691"/>
                </a:moveTo>
                <a:lnTo>
                  <a:pt x="395416" y="0"/>
                </a:lnTo>
                <a:lnTo>
                  <a:pt x="654908" y="0"/>
                </a:lnTo>
              </a:path>
            </a:pathLst>
          </a:custGeom>
          <a:noFill/>
          <a:ln w="9525">
            <a:solidFill>
              <a:schemeClr val="accent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xmlns="" id="{BA87A0DF-9ED7-DD4B-A65A-0ABD33674B8D}"/>
              </a:ext>
            </a:extLst>
          </p:cNvPr>
          <p:cNvSpPr/>
          <p:nvPr/>
        </p:nvSpPr>
        <p:spPr>
          <a:xfrm flipV="1">
            <a:off x="1286390" y="5024015"/>
            <a:ext cx="501221" cy="450533"/>
          </a:xfrm>
          <a:custGeom>
            <a:avLst/>
            <a:gdLst>
              <a:gd name="connsiteX0" fmla="*/ 0 w 654908"/>
              <a:gd name="connsiteY0" fmla="*/ 716691 h 716691"/>
              <a:gd name="connsiteX1" fmla="*/ 395416 w 654908"/>
              <a:gd name="connsiteY1" fmla="*/ 0 h 716691"/>
              <a:gd name="connsiteX2" fmla="*/ 654908 w 654908"/>
              <a:gd name="connsiteY2" fmla="*/ 0 h 71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4908" h="716691">
                <a:moveTo>
                  <a:pt x="0" y="716691"/>
                </a:moveTo>
                <a:lnTo>
                  <a:pt x="395416" y="0"/>
                </a:lnTo>
                <a:lnTo>
                  <a:pt x="654908" y="0"/>
                </a:lnTo>
              </a:path>
            </a:pathLst>
          </a:custGeom>
          <a:noFill/>
          <a:ln w="9525">
            <a:solidFill>
              <a:schemeClr val="accent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26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ECAFB21F-4BE3-496B-8B2E-20951869D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599" y="2575739"/>
            <a:ext cx="6550367" cy="175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14DAF6C3-AC25-476C-9D1D-F7681BE7560D}"/>
              </a:ext>
            </a:extLst>
          </p:cNvPr>
          <p:cNvSpPr txBox="1">
            <a:spLocks/>
          </p:cNvSpPr>
          <p:nvPr/>
        </p:nvSpPr>
        <p:spPr>
          <a:xfrm>
            <a:off x="2895598" y="1392862"/>
            <a:ext cx="6550367" cy="6426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>
              <a:defRPr/>
            </a:pPr>
            <a:r>
              <a:rPr lang="en-US" sz="4300" b="1" dirty="0" err="1" smtClean="0"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Dokumen</a:t>
            </a:r>
            <a:r>
              <a:rPr lang="en-US" sz="4300" b="1" dirty="0" smtClean="0"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d-ID" sz="4300" b="1" dirty="0" smtClean="0"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SPMI</a:t>
            </a:r>
            <a:endParaRPr lang="id-ID" sz="4300" b="1" dirty="0">
              <a:solidFill>
                <a:srgbClr val="FFFF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7570F96-796D-4A43-BF6E-87088AE4AEFA}"/>
              </a:ext>
            </a:extLst>
          </p:cNvPr>
          <p:cNvGrpSpPr/>
          <p:nvPr/>
        </p:nvGrpSpPr>
        <p:grpSpPr>
          <a:xfrm>
            <a:off x="11036600" y="99662"/>
            <a:ext cx="1046719" cy="931695"/>
            <a:chOff x="330489" y="199538"/>
            <a:chExt cx="1751914" cy="15801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D99E04B9-B21F-4256-B10B-553A9B3EFD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736" t="11379" r="2839" b="31800"/>
            <a:stretch/>
          </p:blipFill>
          <p:spPr>
            <a:xfrm>
              <a:off x="330489" y="199538"/>
              <a:ext cx="1751914" cy="158012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71BF3204-2B63-4F1E-82B8-83A1746AF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93537" y="621336"/>
              <a:ext cx="744330" cy="6947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431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6220E070-F4C4-904C-96D2-CB95DAF133AC}"/>
              </a:ext>
            </a:extLst>
          </p:cNvPr>
          <p:cNvGrpSpPr/>
          <p:nvPr/>
        </p:nvGrpSpPr>
        <p:grpSpPr>
          <a:xfrm>
            <a:off x="176450" y="715234"/>
            <a:ext cx="11813989" cy="5811183"/>
            <a:chOff x="1816155" y="-6146275"/>
            <a:chExt cx="8717078" cy="6468277"/>
          </a:xfrm>
        </p:grpSpPr>
        <p:sp>
          <p:nvSpPr>
            <p:cNvPr id="3" name="Round Diagonal Corner Rectangle 2">
              <a:extLst>
                <a:ext uri="{FF2B5EF4-FFF2-40B4-BE49-F238E27FC236}">
                  <a16:creationId xmlns:a16="http://schemas.microsoft.com/office/drawing/2014/main" xmlns="" id="{7CBC5046-FB86-CB45-8D4E-823A56F3BAA2}"/>
                </a:ext>
              </a:extLst>
            </p:cNvPr>
            <p:cNvSpPr/>
            <p:nvPr/>
          </p:nvSpPr>
          <p:spPr>
            <a:xfrm>
              <a:off x="1825330" y="-6146275"/>
              <a:ext cx="7900753" cy="391398"/>
            </a:xfrm>
            <a:prstGeom prst="round2Diag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  <a:latin typeface="Helvetica" pitchFamily="2" charset="0"/>
                </a:rPr>
                <a:t>Visi, Misi, Tujuan, dan Sasaran</a:t>
              </a:r>
              <a:endParaRPr b="1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6922263-E23E-B745-B111-3921B0678E84}"/>
                </a:ext>
              </a:extLst>
            </p:cNvPr>
            <p:cNvSpPr txBox="1"/>
            <p:nvPr/>
          </p:nvSpPr>
          <p:spPr>
            <a:xfrm>
              <a:off x="1825330" y="-5833286"/>
              <a:ext cx="8700117" cy="34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Helvetica" pitchFamily="2" charset="0"/>
                </a:rPr>
                <a:t>Keluaran dan Dampak Tridharma</a:t>
              </a:r>
              <a:endParaRPr sz="14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37" name="Round Diagonal Corner Rectangle 36">
              <a:extLst>
                <a:ext uri="{FF2B5EF4-FFF2-40B4-BE49-F238E27FC236}">
                  <a16:creationId xmlns:a16="http://schemas.microsoft.com/office/drawing/2014/main" xmlns="" id="{9BA4CBE4-F1BE-6E42-9F1E-7302489347C3}"/>
                </a:ext>
              </a:extLst>
            </p:cNvPr>
            <p:cNvSpPr/>
            <p:nvPr/>
          </p:nvSpPr>
          <p:spPr>
            <a:xfrm>
              <a:off x="1825331" y="-5546282"/>
              <a:ext cx="2854327" cy="360306"/>
            </a:xfrm>
            <a:prstGeom prst="round2Diag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latin typeface="Helvetica" pitchFamily="2" charset="0"/>
                </a:rPr>
                <a:t>Standar Kompetensi Lulusan</a:t>
              </a:r>
              <a:endParaRPr sz="1600">
                <a:latin typeface="Helvetica" pitchFamily="2" charset="0"/>
              </a:endParaRPr>
            </a:p>
          </p:txBody>
        </p:sp>
        <p:sp>
          <p:nvSpPr>
            <p:cNvPr id="38" name="Round Diagonal Corner Rectangle 37">
              <a:extLst>
                <a:ext uri="{FF2B5EF4-FFF2-40B4-BE49-F238E27FC236}">
                  <a16:creationId xmlns:a16="http://schemas.microsoft.com/office/drawing/2014/main" xmlns="" id="{9F93ED4E-0481-5B44-B7FC-3629EF470C95}"/>
                </a:ext>
              </a:extLst>
            </p:cNvPr>
            <p:cNvSpPr/>
            <p:nvPr/>
          </p:nvSpPr>
          <p:spPr>
            <a:xfrm>
              <a:off x="4745956" y="-5556376"/>
              <a:ext cx="2854327" cy="360306"/>
            </a:xfrm>
            <a:prstGeom prst="round2Diag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Helvetica" pitchFamily="2" charset="0"/>
                </a:rPr>
                <a:t>Standar Hasil Penelitian</a:t>
              </a:r>
              <a:endParaRPr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39" name="Round Diagonal Corner Rectangle 38">
              <a:extLst>
                <a:ext uri="{FF2B5EF4-FFF2-40B4-BE49-F238E27FC236}">
                  <a16:creationId xmlns:a16="http://schemas.microsoft.com/office/drawing/2014/main" xmlns="" id="{BBA3B025-B35C-E64B-9B5E-84649D11A863}"/>
                </a:ext>
              </a:extLst>
            </p:cNvPr>
            <p:cNvSpPr/>
            <p:nvPr/>
          </p:nvSpPr>
          <p:spPr>
            <a:xfrm>
              <a:off x="7671121" y="-5556376"/>
              <a:ext cx="2854327" cy="360306"/>
            </a:xfrm>
            <a:prstGeom prst="round2Diag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Helvetica" pitchFamily="2" charset="0"/>
                </a:rPr>
                <a:t>Standar Hasil PKM</a:t>
              </a:r>
              <a:endParaRPr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A044A857-CF9C-E548-8850-EF4CD68AEEFF}"/>
                </a:ext>
              </a:extLst>
            </p:cNvPr>
            <p:cNvGrpSpPr/>
            <p:nvPr/>
          </p:nvGrpSpPr>
          <p:grpSpPr>
            <a:xfrm>
              <a:off x="1823060" y="-5095454"/>
              <a:ext cx="2856598" cy="1876250"/>
              <a:chOff x="1823060" y="-1621163"/>
              <a:chExt cx="2856598" cy="1876250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xmlns="" id="{60A3D20B-AB25-5E4F-A49E-7755E50451C7}"/>
                  </a:ext>
                </a:extLst>
              </p:cNvPr>
              <p:cNvSpPr/>
              <p:nvPr/>
            </p:nvSpPr>
            <p:spPr>
              <a:xfrm>
                <a:off x="1825329" y="-1621163"/>
                <a:ext cx="2854328" cy="1876250"/>
              </a:xfrm>
              <a:prstGeom prst="roundRect">
                <a:avLst>
                  <a:gd name="adj" fmla="val 718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latin typeface="Helvetica" pitchFamily="2" charset="0"/>
                </a:endParaRPr>
              </a:p>
            </p:txBody>
          </p:sp>
          <p:sp>
            <p:nvSpPr>
              <p:cNvPr id="41" name="Round Diagonal Corner Rectangle 40">
                <a:extLst>
                  <a:ext uri="{FF2B5EF4-FFF2-40B4-BE49-F238E27FC236}">
                    <a16:creationId xmlns:a16="http://schemas.microsoft.com/office/drawing/2014/main" xmlns="" id="{B80B873A-5B0D-C945-A827-A723137B5987}"/>
                  </a:ext>
                </a:extLst>
              </p:cNvPr>
              <p:cNvSpPr/>
              <p:nvPr/>
            </p:nvSpPr>
            <p:spPr>
              <a:xfrm>
                <a:off x="1965369" y="-1179023"/>
                <a:ext cx="2589820" cy="360306"/>
              </a:xfrm>
              <a:prstGeom prst="round2Diag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latin typeface="Helvetica" pitchFamily="2" charset="0"/>
                  </a:rPr>
                  <a:t>Standar Isi Pembelajaran</a:t>
                </a:r>
                <a:endParaRPr sz="1600">
                  <a:latin typeface="Helvetica" pitchFamily="2" charset="0"/>
                </a:endParaRPr>
              </a:p>
            </p:txBody>
          </p:sp>
          <p:sp>
            <p:nvSpPr>
              <p:cNvPr id="42" name="Round Diagonal Corner Rectangle 41">
                <a:extLst>
                  <a:ext uri="{FF2B5EF4-FFF2-40B4-BE49-F238E27FC236}">
                    <a16:creationId xmlns:a16="http://schemas.microsoft.com/office/drawing/2014/main" xmlns="" id="{DCE2C311-9E3A-C74E-94D9-68C079E48DCA}"/>
                  </a:ext>
                </a:extLst>
              </p:cNvPr>
              <p:cNvSpPr/>
              <p:nvPr/>
            </p:nvSpPr>
            <p:spPr>
              <a:xfrm>
                <a:off x="1965369" y="-730519"/>
                <a:ext cx="2589820" cy="360306"/>
              </a:xfrm>
              <a:prstGeom prst="round2Diag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Helvetica" pitchFamily="2" charset="0"/>
                  </a:rPr>
                  <a:t>Standar Proses Pembelajaran</a:t>
                </a:r>
                <a:endParaRPr sz="1400">
                  <a:latin typeface="Helvetica" pitchFamily="2" charset="0"/>
                </a:endParaRPr>
              </a:p>
            </p:txBody>
          </p:sp>
          <p:sp>
            <p:nvSpPr>
              <p:cNvPr id="43" name="Round Diagonal Corner Rectangle 42">
                <a:extLst>
                  <a:ext uri="{FF2B5EF4-FFF2-40B4-BE49-F238E27FC236}">
                    <a16:creationId xmlns:a16="http://schemas.microsoft.com/office/drawing/2014/main" xmlns="" id="{D7A1CE9C-CB83-BE40-9D7A-EF05E3DB15DC}"/>
                  </a:ext>
                </a:extLst>
              </p:cNvPr>
              <p:cNvSpPr/>
              <p:nvPr/>
            </p:nvSpPr>
            <p:spPr>
              <a:xfrm>
                <a:off x="1965369" y="-269131"/>
                <a:ext cx="2589820" cy="444575"/>
              </a:xfrm>
              <a:prstGeom prst="round2Diag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Helvetica" pitchFamily="2" charset="0"/>
                  </a:rPr>
                  <a:t>Standar Penilaian Pembelajaran</a:t>
                </a:r>
                <a:endParaRPr sz="1400">
                  <a:latin typeface="Helvetica" pitchFamily="2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38AD4F0A-6FFA-6E41-8ED4-C48D04D61424}"/>
                  </a:ext>
                </a:extLst>
              </p:cNvPr>
              <p:cNvSpPr txBox="1"/>
              <p:nvPr/>
            </p:nvSpPr>
            <p:spPr>
              <a:xfrm>
                <a:off x="1823060" y="-1555990"/>
                <a:ext cx="2856598" cy="376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>
                    <a:latin typeface="Helvetica" pitchFamily="2" charset="0"/>
                  </a:rPr>
                  <a:t>Pendidikan</a:t>
                </a:r>
                <a:endParaRPr sz="1600">
                  <a:latin typeface="Helvetica" pitchFamily="2" charset="0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274B7383-C6D2-884C-837F-3879B284F925}"/>
                </a:ext>
              </a:extLst>
            </p:cNvPr>
            <p:cNvGrpSpPr/>
            <p:nvPr/>
          </p:nvGrpSpPr>
          <p:grpSpPr>
            <a:xfrm>
              <a:off x="4745956" y="-5105131"/>
              <a:ext cx="2856598" cy="1876250"/>
              <a:chOff x="1823060" y="-1621163"/>
              <a:chExt cx="2856598" cy="1876250"/>
            </a:xfrm>
          </p:grpSpPr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xmlns="" id="{C9027C1A-6B80-984B-BED5-4B60AF3F3F33}"/>
                  </a:ext>
                </a:extLst>
              </p:cNvPr>
              <p:cNvSpPr/>
              <p:nvPr/>
            </p:nvSpPr>
            <p:spPr>
              <a:xfrm>
                <a:off x="1825329" y="-1621163"/>
                <a:ext cx="2854328" cy="1876250"/>
              </a:xfrm>
              <a:prstGeom prst="roundRect">
                <a:avLst>
                  <a:gd name="adj" fmla="val 718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latin typeface="Helvetica" pitchFamily="2" charset="0"/>
                </a:endParaRPr>
              </a:p>
            </p:txBody>
          </p:sp>
          <p:sp>
            <p:nvSpPr>
              <p:cNvPr id="47" name="Round Diagonal Corner Rectangle 46">
                <a:extLst>
                  <a:ext uri="{FF2B5EF4-FFF2-40B4-BE49-F238E27FC236}">
                    <a16:creationId xmlns:a16="http://schemas.microsoft.com/office/drawing/2014/main" xmlns="" id="{49F44A00-6182-5D43-9AFB-97799A6BF6BA}"/>
                  </a:ext>
                </a:extLst>
              </p:cNvPr>
              <p:cNvSpPr/>
              <p:nvPr/>
            </p:nvSpPr>
            <p:spPr>
              <a:xfrm>
                <a:off x="1965369" y="-1179023"/>
                <a:ext cx="2589820" cy="360306"/>
              </a:xfrm>
              <a:prstGeom prst="round2Diag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  <a:latin typeface="Helvetica" pitchFamily="2" charset="0"/>
                  </a:rPr>
                  <a:t>Standar Isi Penelitian</a:t>
                </a:r>
                <a:endParaRPr sz="160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48" name="Round Diagonal Corner Rectangle 47">
                <a:extLst>
                  <a:ext uri="{FF2B5EF4-FFF2-40B4-BE49-F238E27FC236}">
                    <a16:creationId xmlns:a16="http://schemas.microsoft.com/office/drawing/2014/main" xmlns="" id="{D357E30A-3362-404B-B558-46CA5E093CEC}"/>
                  </a:ext>
                </a:extLst>
              </p:cNvPr>
              <p:cNvSpPr/>
              <p:nvPr/>
            </p:nvSpPr>
            <p:spPr>
              <a:xfrm>
                <a:off x="1965369" y="-730519"/>
                <a:ext cx="2589820" cy="360306"/>
              </a:xfrm>
              <a:prstGeom prst="round2Diag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Helvetica" pitchFamily="2" charset="0"/>
                  </a:rPr>
                  <a:t>Standar Proses Penelitian</a:t>
                </a:r>
                <a:endParaRPr sz="140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49" name="Round Diagonal Corner Rectangle 48">
                <a:extLst>
                  <a:ext uri="{FF2B5EF4-FFF2-40B4-BE49-F238E27FC236}">
                    <a16:creationId xmlns:a16="http://schemas.microsoft.com/office/drawing/2014/main" xmlns="" id="{46EC5929-2D79-5941-994D-6EE1CB382F49}"/>
                  </a:ext>
                </a:extLst>
              </p:cNvPr>
              <p:cNvSpPr/>
              <p:nvPr/>
            </p:nvSpPr>
            <p:spPr>
              <a:xfrm>
                <a:off x="1965369" y="-269131"/>
                <a:ext cx="2589820" cy="444575"/>
              </a:xfrm>
              <a:prstGeom prst="round2Diag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Helvetica" pitchFamily="2" charset="0"/>
                  </a:rPr>
                  <a:t>Standar Penilaian Penilitian</a:t>
                </a:r>
                <a:endParaRPr sz="140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16F08240-5A18-4749-994D-180D3FE39AD7}"/>
                  </a:ext>
                </a:extLst>
              </p:cNvPr>
              <p:cNvSpPr txBox="1"/>
              <p:nvPr/>
            </p:nvSpPr>
            <p:spPr>
              <a:xfrm>
                <a:off x="1823060" y="-1555990"/>
                <a:ext cx="2856598" cy="376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  <a:latin typeface="Helvetica" pitchFamily="2" charset="0"/>
                  </a:rPr>
                  <a:t>Penelitian</a:t>
                </a:r>
                <a:endParaRPr sz="160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78477918-E476-944A-93DA-A8CFB62E8CB4}"/>
                </a:ext>
              </a:extLst>
            </p:cNvPr>
            <p:cNvGrpSpPr/>
            <p:nvPr/>
          </p:nvGrpSpPr>
          <p:grpSpPr>
            <a:xfrm>
              <a:off x="7664804" y="-5105131"/>
              <a:ext cx="2856598" cy="1876250"/>
              <a:chOff x="1823060" y="-1621163"/>
              <a:chExt cx="2856598" cy="1876250"/>
            </a:xfrm>
          </p:grpSpPr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xmlns="" id="{54047E6E-0C27-C448-9315-6D4DAADD27B1}"/>
                  </a:ext>
                </a:extLst>
              </p:cNvPr>
              <p:cNvSpPr/>
              <p:nvPr/>
            </p:nvSpPr>
            <p:spPr>
              <a:xfrm>
                <a:off x="1825329" y="-1621163"/>
                <a:ext cx="2854328" cy="1876250"/>
              </a:xfrm>
              <a:prstGeom prst="roundRect">
                <a:avLst>
                  <a:gd name="adj" fmla="val 718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latin typeface="Helvetica" pitchFamily="2" charset="0"/>
                </a:endParaRPr>
              </a:p>
            </p:txBody>
          </p:sp>
          <p:sp>
            <p:nvSpPr>
              <p:cNvPr id="53" name="Round Diagonal Corner Rectangle 52">
                <a:extLst>
                  <a:ext uri="{FF2B5EF4-FFF2-40B4-BE49-F238E27FC236}">
                    <a16:creationId xmlns:a16="http://schemas.microsoft.com/office/drawing/2014/main" xmlns="" id="{600C0DC1-9A09-E54A-B5E2-39B8AD89B64A}"/>
                  </a:ext>
                </a:extLst>
              </p:cNvPr>
              <p:cNvSpPr/>
              <p:nvPr/>
            </p:nvSpPr>
            <p:spPr>
              <a:xfrm>
                <a:off x="1965369" y="-1179023"/>
                <a:ext cx="2589820" cy="360306"/>
              </a:xfrm>
              <a:prstGeom prst="round2Diag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  <a:latin typeface="Helvetica" pitchFamily="2" charset="0"/>
                  </a:rPr>
                  <a:t>Standar Isi PkM</a:t>
                </a:r>
                <a:endParaRPr sz="160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54" name="Round Diagonal Corner Rectangle 53">
                <a:extLst>
                  <a:ext uri="{FF2B5EF4-FFF2-40B4-BE49-F238E27FC236}">
                    <a16:creationId xmlns:a16="http://schemas.microsoft.com/office/drawing/2014/main" xmlns="" id="{73F2BF3A-CF76-1B45-83F0-5DC523F8AE2A}"/>
                  </a:ext>
                </a:extLst>
              </p:cNvPr>
              <p:cNvSpPr/>
              <p:nvPr/>
            </p:nvSpPr>
            <p:spPr>
              <a:xfrm>
                <a:off x="1965369" y="-730519"/>
                <a:ext cx="2589820" cy="360306"/>
              </a:xfrm>
              <a:prstGeom prst="round2Diag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Helvetica" pitchFamily="2" charset="0"/>
                  </a:rPr>
                  <a:t>Standar Proses PkM</a:t>
                </a:r>
                <a:endParaRPr sz="140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55" name="Round Diagonal Corner Rectangle 54">
                <a:extLst>
                  <a:ext uri="{FF2B5EF4-FFF2-40B4-BE49-F238E27FC236}">
                    <a16:creationId xmlns:a16="http://schemas.microsoft.com/office/drawing/2014/main" xmlns="" id="{2BFF8F6C-ED3C-7140-BFD4-4CD8735876DB}"/>
                  </a:ext>
                </a:extLst>
              </p:cNvPr>
              <p:cNvSpPr/>
              <p:nvPr/>
            </p:nvSpPr>
            <p:spPr>
              <a:xfrm>
                <a:off x="1965369" y="-269131"/>
                <a:ext cx="2589820" cy="444575"/>
              </a:xfrm>
              <a:prstGeom prst="round2Diag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Helvetica" pitchFamily="2" charset="0"/>
                  </a:rPr>
                  <a:t>Standar Penilaian PkM</a:t>
                </a:r>
                <a:endParaRPr sz="140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7007E818-0BB6-7046-BB03-FF32F3E9A8BC}"/>
                  </a:ext>
                </a:extLst>
              </p:cNvPr>
              <p:cNvSpPr txBox="1"/>
              <p:nvPr/>
            </p:nvSpPr>
            <p:spPr>
              <a:xfrm>
                <a:off x="1823060" y="-1555990"/>
                <a:ext cx="2856598" cy="34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Helvetica" pitchFamily="2" charset="0"/>
                  </a:rPr>
                  <a:t>Pengabdian Kepada Masyarakat</a:t>
                </a:r>
                <a:endParaRPr sz="140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57" name="Round Diagonal Corner Rectangle 56">
              <a:extLst>
                <a:ext uri="{FF2B5EF4-FFF2-40B4-BE49-F238E27FC236}">
                  <a16:creationId xmlns:a16="http://schemas.microsoft.com/office/drawing/2014/main" xmlns="" id="{DE6786AA-1C54-0448-96DE-B8FA9478DF04}"/>
                </a:ext>
              </a:extLst>
            </p:cNvPr>
            <p:cNvSpPr/>
            <p:nvPr/>
          </p:nvSpPr>
          <p:spPr>
            <a:xfrm>
              <a:off x="1833116" y="-3142647"/>
              <a:ext cx="8700117" cy="360306"/>
            </a:xfrm>
            <a:prstGeom prst="round2Diag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  <a:latin typeface="Helvetica" pitchFamily="2" charset="0"/>
                </a:rPr>
                <a:t>Mahasiswa</a:t>
              </a:r>
              <a:endParaRPr b="1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xmlns="" id="{BC6BFC25-FEE6-4F42-8AE9-D2AF8EB60167}"/>
                </a:ext>
              </a:extLst>
            </p:cNvPr>
            <p:cNvSpPr/>
            <p:nvPr/>
          </p:nvSpPr>
          <p:spPr>
            <a:xfrm>
              <a:off x="1835172" y="-2704566"/>
              <a:ext cx="8686226" cy="795570"/>
            </a:xfrm>
            <a:prstGeom prst="roundRect">
              <a:avLst>
                <a:gd name="adj" fmla="val 718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latin typeface="Helvetica" pitchFamily="2" charset="0"/>
              </a:endParaRPr>
            </a:p>
          </p:txBody>
        </p:sp>
        <p:sp>
          <p:nvSpPr>
            <p:cNvPr id="60" name="Round Diagonal Corner Rectangle 59">
              <a:extLst>
                <a:ext uri="{FF2B5EF4-FFF2-40B4-BE49-F238E27FC236}">
                  <a16:creationId xmlns:a16="http://schemas.microsoft.com/office/drawing/2014/main" xmlns="" id="{215B0666-404F-AF4E-8C06-AAF19A50D557}"/>
                </a:ext>
              </a:extLst>
            </p:cNvPr>
            <p:cNvSpPr/>
            <p:nvPr/>
          </p:nvSpPr>
          <p:spPr>
            <a:xfrm>
              <a:off x="1965368" y="-2335277"/>
              <a:ext cx="2589820" cy="360306"/>
            </a:xfrm>
            <a:prstGeom prst="round2Diag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itchFamily="2" charset="0"/>
                </a:rPr>
                <a:t>Standar Dosen dan Tendik</a:t>
              </a:r>
              <a:endParaRPr sz="1400">
                <a:latin typeface="Helvetica" pitchFamily="2" charset="0"/>
              </a:endParaRPr>
            </a:p>
          </p:txBody>
        </p:sp>
        <p:sp>
          <p:nvSpPr>
            <p:cNvPr id="61" name="Round Diagonal Corner Rectangle 60">
              <a:extLst>
                <a:ext uri="{FF2B5EF4-FFF2-40B4-BE49-F238E27FC236}">
                  <a16:creationId xmlns:a16="http://schemas.microsoft.com/office/drawing/2014/main" xmlns="" id="{6285C942-AC5C-B142-A4C9-EAE672B6B762}"/>
                </a:ext>
              </a:extLst>
            </p:cNvPr>
            <p:cNvSpPr/>
            <p:nvPr/>
          </p:nvSpPr>
          <p:spPr>
            <a:xfrm>
              <a:off x="4713436" y="-2345418"/>
              <a:ext cx="2951368" cy="360306"/>
            </a:xfrm>
            <a:prstGeom prst="round2Diag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Helvetica" pitchFamily="2" charset="0"/>
                </a:rPr>
                <a:t>Standar Peneliti</a:t>
              </a:r>
              <a:endParaRPr sz="14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2" name="Round Diagonal Corner Rectangle 61">
              <a:extLst>
                <a:ext uri="{FF2B5EF4-FFF2-40B4-BE49-F238E27FC236}">
                  <a16:creationId xmlns:a16="http://schemas.microsoft.com/office/drawing/2014/main" xmlns="" id="{558CFE79-96C8-5E4B-AA3F-D624E532F7E6}"/>
                </a:ext>
              </a:extLst>
            </p:cNvPr>
            <p:cNvSpPr/>
            <p:nvPr/>
          </p:nvSpPr>
          <p:spPr>
            <a:xfrm>
              <a:off x="7823052" y="-2338590"/>
              <a:ext cx="2573880" cy="351693"/>
            </a:xfrm>
            <a:prstGeom prst="round2Diag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Helvetica" pitchFamily="2" charset="0"/>
                </a:rPr>
                <a:t>Standar Pelaksana PkM</a:t>
              </a:r>
              <a:endParaRPr sz="14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04833557-42A4-EB44-BBF9-A1995CD7ECDF}"/>
                </a:ext>
              </a:extLst>
            </p:cNvPr>
            <p:cNvSpPr txBox="1"/>
            <p:nvPr/>
          </p:nvSpPr>
          <p:spPr>
            <a:xfrm>
              <a:off x="1828267" y="-2680098"/>
              <a:ext cx="8693134" cy="376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  <a:latin typeface="Helvetica" pitchFamily="2" charset="0"/>
                </a:rPr>
                <a:t>SDM</a:t>
              </a:r>
              <a:endParaRPr sz="1600" b="1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xmlns="" id="{E12D521B-8094-CC4F-982B-4C30F8ECFA34}"/>
                </a:ext>
              </a:extLst>
            </p:cNvPr>
            <p:cNvSpPr/>
            <p:nvPr/>
          </p:nvSpPr>
          <p:spPr>
            <a:xfrm>
              <a:off x="1823060" y="-1815649"/>
              <a:ext cx="8686226" cy="1250207"/>
            </a:xfrm>
            <a:prstGeom prst="roundRect">
              <a:avLst>
                <a:gd name="adj" fmla="val 718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latin typeface="Helvetica" pitchFamily="2" charset="0"/>
              </a:endParaRPr>
            </a:p>
          </p:txBody>
        </p:sp>
        <p:sp>
          <p:nvSpPr>
            <p:cNvPr id="65" name="Round Diagonal Corner Rectangle 64">
              <a:extLst>
                <a:ext uri="{FF2B5EF4-FFF2-40B4-BE49-F238E27FC236}">
                  <a16:creationId xmlns:a16="http://schemas.microsoft.com/office/drawing/2014/main" xmlns="" id="{C3E5DAC4-0BAA-0941-AD12-FB6953D684DC}"/>
                </a:ext>
              </a:extLst>
            </p:cNvPr>
            <p:cNvSpPr/>
            <p:nvPr/>
          </p:nvSpPr>
          <p:spPr>
            <a:xfrm>
              <a:off x="1953256" y="-1446359"/>
              <a:ext cx="2589820" cy="360306"/>
            </a:xfrm>
            <a:prstGeom prst="round2Diag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itchFamily="2" charset="0"/>
                </a:rPr>
                <a:t>Standar SarPras Pembelajaran</a:t>
              </a:r>
              <a:endParaRPr sz="1400">
                <a:latin typeface="Helvetica" pitchFamily="2" charset="0"/>
              </a:endParaRPr>
            </a:p>
          </p:txBody>
        </p:sp>
        <p:sp>
          <p:nvSpPr>
            <p:cNvPr id="66" name="Round Diagonal Corner Rectangle 65">
              <a:extLst>
                <a:ext uri="{FF2B5EF4-FFF2-40B4-BE49-F238E27FC236}">
                  <a16:creationId xmlns:a16="http://schemas.microsoft.com/office/drawing/2014/main" xmlns="" id="{1F7A66EB-5027-AE4D-9BC4-B4D95AB219DC}"/>
                </a:ext>
              </a:extLst>
            </p:cNvPr>
            <p:cNvSpPr/>
            <p:nvPr/>
          </p:nvSpPr>
          <p:spPr>
            <a:xfrm>
              <a:off x="4701324" y="-1456500"/>
              <a:ext cx="2951368" cy="360306"/>
            </a:xfrm>
            <a:prstGeom prst="round2Diag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Helvetica" pitchFamily="2" charset="0"/>
                </a:rPr>
                <a:t>Standar SarPras Penelitian</a:t>
              </a:r>
              <a:endParaRPr sz="14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7" name="Round Diagonal Corner Rectangle 66">
              <a:extLst>
                <a:ext uri="{FF2B5EF4-FFF2-40B4-BE49-F238E27FC236}">
                  <a16:creationId xmlns:a16="http://schemas.microsoft.com/office/drawing/2014/main" xmlns="" id="{071892A2-E3FA-F449-A919-A0D7EF09E871}"/>
                </a:ext>
              </a:extLst>
            </p:cNvPr>
            <p:cNvSpPr/>
            <p:nvPr/>
          </p:nvSpPr>
          <p:spPr>
            <a:xfrm>
              <a:off x="7810940" y="-1449672"/>
              <a:ext cx="2573880" cy="351693"/>
            </a:xfrm>
            <a:prstGeom prst="round2Diag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Helvetica" pitchFamily="2" charset="0"/>
                </a:rPr>
                <a:t>Standar Pelaksana PkM</a:t>
              </a:r>
              <a:endParaRPr sz="14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899FEA25-9B88-8846-A6F2-72F4D3F845AA}"/>
                </a:ext>
              </a:extLst>
            </p:cNvPr>
            <p:cNvSpPr txBox="1"/>
            <p:nvPr/>
          </p:nvSpPr>
          <p:spPr>
            <a:xfrm>
              <a:off x="1816155" y="-1791184"/>
              <a:ext cx="8693134" cy="376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  <a:latin typeface="Helvetica" pitchFamily="2" charset="0"/>
                </a:rPr>
                <a:t>Keuangan, Sarana, dan Prasarana</a:t>
              </a:r>
              <a:endParaRPr sz="1600" b="1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9" name="Round Diagonal Corner Rectangle 68">
              <a:extLst>
                <a:ext uri="{FF2B5EF4-FFF2-40B4-BE49-F238E27FC236}">
                  <a16:creationId xmlns:a16="http://schemas.microsoft.com/office/drawing/2014/main" xmlns="" id="{7DE9D021-364F-EC49-AAD6-09F105CF4815}"/>
                </a:ext>
              </a:extLst>
            </p:cNvPr>
            <p:cNvSpPr/>
            <p:nvPr/>
          </p:nvSpPr>
          <p:spPr>
            <a:xfrm>
              <a:off x="1953256" y="-1000647"/>
              <a:ext cx="2589820" cy="360306"/>
            </a:xfrm>
            <a:prstGeom prst="round2Diag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itchFamily="2" charset="0"/>
                </a:rPr>
                <a:t>Standar Pembiayaan Pembelajaran</a:t>
              </a:r>
              <a:endParaRPr sz="1400">
                <a:latin typeface="Helvetica" pitchFamily="2" charset="0"/>
              </a:endParaRPr>
            </a:p>
          </p:txBody>
        </p:sp>
        <p:sp>
          <p:nvSpPr>
            <p:cNvPr id="70" name="Round Diagonal Corner Rectangle 69">
              <a:extLst>
                <a:ext uri="{FF2B5EF4-FFF2-40B4-BE49-F238E27FC236}">
                  <a16:creationId xmlns:a16="http://schemas.microsoft.com/office/drawing/2014/main" xmlns="" id="{68276D26-A948-4B43-A1DC-7DA466ACDAC1}"/>
                </a:ext>
              </a:extLst>
            </p:cNvPr>
            <p:cNvSpPr/>
            <p:nvPr/>
          </p:nvSpPr>
          <p:spPr>
            <a:xfrm>
              <a:off x="4701324" y="-1010788"/>
              <a:ext cx="2951368" cy="360306"/>
            </a:xfrm>
            <a:prstGeom prst="round2Diag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3">
                  <a:solidFill>
                    <a:srgbClr val="000000"/>
                  </a:solidFill>
                  <a:latin typeface="Helvetica" pitchFamily="2" charset="0"/>
                </a:rPr>
                <a:t>Standar Pendanaan dan Pembiayaan Penelitian</a:t>
              </a:r>
              <a:endParaRPr sz="1333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71" name="Round Diagonal Corner Rectangle 70">
              <a:extLst>
                <a:ext uri="{FF2B5EF4-FFF2-40B4-BE49-F238E27FC236}">
                  <a16:creationId xmlns:a16="http://schemas.microsoft.com/office/drawing/2014/main" xmlns="" id="{CECF02CA-613A-1847-8CC0-C25B85DD909A}"/>
                </a:ext>
              </a:extLst>
            </p:cNvPr>
            <p:cNvSpPr/>
            <p:nvPr/>
          </p:nvSpPr>
          <p:spPr>
            <a:xfrm>
              <a:off x="7810940" y="-1003960"/>
              <a:ext cx="2573880" cy="351693"/>
            </a:xfrm>
            <a:prstGeom prst="round2Diag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3">
                  <a:solidFill>
                    <a:srgbClr val="000000"/>
                  </a:solidFill>
                  <a:latin typeface="Helvetica" pitchFamily="2" charset="0"/>
                </a:rPr>
                <a:t>Standar Pendanaan dan Pembiayaan PkM</a:t>
              </a:r>
              <a:endParaRPr sz="1333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xmlns="" id="{62083E19-922E-A445-9752-AB80C8AB80A6}"/>
                </a:ext>
              </a:extLst>
            </p:cNvPr>
            <p:cNvSpPr/>
            <p:nvPr/>
          </p:nvSpPr>
          <p:spPr>
            <a:xfrm>
              <a:off x="1839185" y="-473568"/>
              <a:ext cx="8686226" cy="795570"/>
            </a:xfrm>
            <a:prstGeom prst="roundRect">
              <a:avLst>
                <a:gd name="adj" fmla="val 718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latin typeface="Helvetica" pitchFamily="2" charset="0"/>
              </a:endParaRPr>
            </a:p>
          </p:txBody>
        </p:sp>
        <p:sp>
          <p:nvSpPr>
            <p:cNvPr id="73" name="Round Diagonal Corner Rectangle 72">
              <a:extLst>
                <a:ext uri="{FF2B5EF4-FFF2-40B4-BE49-F238E27FC236}">
                  <a16:creationId xmlns:a16="http://schemas.microsoft.com/office/drawing/2014/main" xmlns="" id="{679DF76B-CB30-3F44-A4CA-35882B5BFC51}"/>
                </a:ext>
              </a:extLst>
            </p:cNvPr>
            <p:cNvSpPr/>
            <p:nvPr/>
          </p:nvSpPr>
          <p:spPr>
            <a:xfrm>
              <a:off x="1969381" y="-104279"/>
              <a:ext cx="2589820" cy="360306"/>
            </a:xfrm>
            <a:prstGeom prst="round2Diag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itchFamily="2" charset="0"/>
                </a:rPr>
                <a:t>Standar Pengelolaan Pembelajaran</a:t>
              </a:r>
              <a:endParaRPr sz="1400">
                <a:latin typeface="Helvetica" pitchFamily="2" charset="0"/>
              </a:endParaRPr>
            </a:p>
          </p:txBody>
        </p:sp>
        <p:sp>
          <p:nvSpPr>
            <p:cNvPr id="74" name="Round Diagonal Corner Rectangle 73">
              <a:extLst>
                <a:ext uri="{FF2B5EF4-FFF2-40B4-BE49-F238E27FC236}">
                  <a16:creationId xmlns:a16="http://schemas.microsoft.com/office/drawing/2014/main" xmlns="" id="{5FCDCDD3-7278-8E47-9153-049EA66E02F4}"/>
                </a:ext>
              </a:extLst>
            </p:cNvPr>
            <p:cNvSpPr/>
            <p:nvPr/>
          </p:nvSpPr>
          <p:spPr>
            <a:xfrm>
              <a:off x="4717449" y="-114420"/>
              <a:ext cx="2951368" cy="360306"/>
            </a:xfrm>
            <a:prstGeom prst="round2Diag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Helvetica" pitchFamily="2" charset="0"/>
                </a:rPr>
                <a:t>Standar Pengelolaan Penelitian</a:t>
              </a:r>
              <a:endParaRPr sz="14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75" name="Round Diagonal Corner Rectangle 74">
              <a:extLst>
                <a:ext uri="{FF2B5EF4-FFF2-40B4-BE49-F238E27FC236}">
                  <a16:creationId xmlns:a16="http://schemas.microsoft.com/office/drawing/2014/main" xmlns="" id="{2CEF1921-62EB-E847-B4E3-9F100047601E}"/>
                </a:ext>
              </a:extLst>
            </p:cNvPr>
            <p:cNvSpPr/>
            <p:nvPr/>
          </p:nvSpPr>
          <p:spPr>
            <a:xfrm>
              <a:off x="7827065" y="-107592"/>
              <a:ext cx="2573880" cy="351693"/>
            </a:xfrm>
            <a:prstGeom prst="round2Diag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Helvetica" pitchFamily="2" charset="0"/>
                </a:rPr>
                <a:t>Standar Pengelolaan PkM</a:t>
              </a:r>
              <a:endParaRPr sz="14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73C36E16-E523-8E4E-A428-2419D1AE5E7B}"/>
                </a:ext>
              </a:extLst>
            </p:cNvPr>
            <p:cNvSpPr txBox="1"/>
            <p:nvPr/>
          </p:nvSpPr>
          <p:spPr>
            <a:xfrm>
              <a:off x="1832280" y="-449102"/>
              <a:ext cx="8693134" cy="376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  <a:latin typeface="Helvetica" pitchFamily="2" charset="0"/>
                </a:rPr>
                <a:t>Tata Pamong dan Kerja Sama</a:t>
              </a:r>
              <a:endParaRPr sz="1600" b="1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DB13D9-9922-40C6-9ED6-89FF68B44B9E}"/>
              </a:ext>
            </a:extLst>
          </p:cNvPr>
          <p:cNvSpPr txBox="1"/>
          <p:nvPr/>
        </p:nvSpPr>
        <p:spPr>
          <a:xfrm>
            <a:off x="176450" y="212252"/>
            <a:ext cx="10720084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Helvetica" pitchFamily="2" charset="0"/>
              </a:rPr>
              <a:t>Hubungan</a:t>
            </a:r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 SN </a:t>
            </a:r>
            <a:r>
              <a:rPr lang="en-US" sz="2000" b="1" dirty="0" err="1">
                <a:solidFill>
                  <a:schemeClr val="bg1"/>
                </a:solidFill>
                <a:latin typeface="Helvetica" pitchFamily="2" charset="0"/>
              </a:rPr>
              <a:t>Dikti</a:t>
            </a:r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 - </a:t>
            </a:r>
            <a:r>
              <a:rPr lang="en-US" sz="2000" b="1" dirty="0" err="1">
                <a:solidFill>
                  <a:schemeClr val="bg1"/>
                </a:solidFill>
                <a:latin typeface="Helvetica" pitchFamily="2" charset="0"/>
              </a:rPr>
              <a:t>Kriteria</a:t>
            </a:r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elvetica" pitchFamily="2" charset="0"/>
              </a:rPr>
              <a:t>Akreditasi</a:t>
            </a:r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 (SAN 2017) </a:t>
            </a:r>
            <a:endParaRPr lang="id-ID" sz="2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3B993D2-5549-4B0F-A69B-EC90D768E668}"/>
              </a:ext>
            </a:extLst>
          </p:cNvPr>
          <p:cNvSpPr txBox="1"/>
          <p:nvPr/>
        </p:nvSpPr>
        <p:spPr>
          <a:xfrm>
            <a:off x="176449" y="6481598"/>
            <a:ext cx="7189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Helvetica" pitchFamily="2" charset="0"/>
              </a:rPr>
              <a:t>Sistem</a:t>
            </a:r>
            <a:r>
              <a:rPr lang="en-US" sz="12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Helvetica" pitchFamily="2" charset="0"/>
              </a:rPr>
              <a:t>Akreditasi</a:t>
            </a:r>
            <a:r>
              <a:rPr lang="en-US" sz="12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Helvetica" pitchFamily="2" charset="0"/>
              </a:rPr>
              <a:t>Nasional</a:t>
            </a:r>
            <a:r>
              <a:rPr lang="en-US" sz="1200" dirty="0">
                <a:solidFill>
                  <a:srgbClr val="000000"/>
                </a:solidFill>
                <a:latin typeface="Helvetica" pitchFamily="2" charset="0"/>
              </a:rPr>
              <a:t> (SAN) </a:t>
            </a:r>
            <a:r>
              <a:rPr lang="en-US" sz="1200" dirty="0" err="1">
                <a:solidFill>
                  <a:srgbClr val="000000"/>
                </a:solidFill>
                <a:latin typeface="Helvetica" pitchFamily="2" charset="0"/>
              </a:rPr>
              <a:t>Pendidikan</a:t>
            </a:r>
            <a:r>
              <a:rPr lang="en-US" sz="12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Helvetica" pitchFamily="2" charset="0"/>
              </a:rPr>
              <a:t>Tinggi</a:t>
            </a:r>
            <a:r>
              <a:rPr lang="en-US" sz="1200" dirty="0">
                <a:solidFill>
                  <a:srgbClr val="000000"/>
                </a:solidFill>
                <a:latin typeface="Helvetica" pitchFamily="2" charset="0"/>
              </a:rPr>
              <a:t>, BAN-PT, 2017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6A1B581-CC0A-4F6B-BB6A-AC0E91D243DB}"/>
              </a:ext>
            </a:extLst>
          </p:cNvPr>
          <p:cNvGrpSpPr/>
          <p:nvPr/>
        </p:nvGrpSpPr>
        <p:grpSpPr>
          <a:xfrm>
            <a:off x="7849892" y="675884"/>
            <a:ext cx="372169" cy="369629"/>
            <a:chOff x="7351294" y="1287379"/>
            <a:chExt cx="496226" cy="36962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5321518-7785-4F01-9E42-9D6A4F81C72A}"/>
                </a:ext>
              </a:extLst>
            </p:cNvPr>
            <p:cNvSpPr/>
            <p:nvPr/>
          </p:nvSpPr>
          <p:spPr>
            <a:xfrm>
              <a:off x="7351295" y="1287379"/>
              <a:ext cx="496225" cy="3603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d-ID">
                <a:solidFill>
                  <a:prstClr val="white"/>
                </a:solidFill>
                <a:latin typeface="Helvetica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799AB2A-D9A5-4029-96BF-15BA15303050}"/>
                </a:ext>
              </a:extLst>
            </p:cNvPr>
            <p:cNvSpPr txBox="1"/>
            <p:nvPr/>
          </p:nvSpPr>
          <p:spPr>
            <a:xfrm>
              <a:off x="7351294" y="1287676"/>
              <a:ext cx="49009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/>
              <a:r>
                <a:rPr lang="id-ID" dirty="0">
                  <a:solidFill>
                    <a:prstClr val="black"/>
                  </a:solidFill>
                  <a:latin typeface="Helvetica" pitchFamily="2" charset="0"/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370A728-C4BE-4023-809E-EFF639FC09B5}"/>
              </a:ext>
            </a:extLst>
          </p:cNvPr>
          <p:cNvGrpSpPr/>
          <p:nvPr/>
        </p:nvGrpSpPr>
        <p:grpSpPr>
          <a:xfrm>
            <a:off x="7619527" y="5812991"/>
            <a:ext cx="372172" cy="369629"/>
            <a:chOff x="7351290" y="1287379"/>
            <a:chExt cx="496230" cy="3696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C3E7C8D-83B1-4650-8BE9-8B0E450B872B}"/>
                </a:ext>
              </a:extLst>
            </p:cNvPr>
            <p:cNvSpPr/>
            <p:nvPr/>
          </p:nvSpPr>
          <p:spPr>
            <a:xfrm>
              <a:off x="7351295" y="1287379"/>
              <a:ext cx="496225" cy="3603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d-ID">
                <a:solidFill>
                  <a:prstClr val="white"/>
                </a:solidFill>
                <a:latin typeface="Helvetica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93D89F5-7F9C-45E9-8F22-2D4088D79B9E}"/>
                </a:ext>
              </a:extLst>
            </p:cNvPr>
            <p:cNvSpPr txBox="1"/>
            <p:nvPr/>
          </p:nvSpPr>
          <p:spPr>
            <a:xfrm>
              <a:off x="7351290" y="1287676"/>
              <a:ext cx="490095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/>
              <a:r>
                <a:rPr lang="id-ID" dirty="0">
                  <a:solidFill>
                    <a:prstClr val="black"/>
                  </a:solidFill>
                  <a:latin typeface="Helvetica" pitchFamily="2" charset="0"/>
                </a:rPr>
                <a:t>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E6754B3-275B-4C78-BC9F-657ED45F9569}"/>
              </a:ext>
            </a:extLst>
          </p:cNvPr>
          <p:cNvGrpSpPr/>
          <p:nvPr/>
        </p:nvGrpSpPr>
        <p:grpSpPr>
          <a:xfrm>
            <a:off x="6783131" y="3367934"/>
            <a:ext cx="378199" cy="369629"/>
            <a:chOff x="7351295" y="1287379"/>
            <a:chExt cx="504267" cy="36962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6CC773EC-38FA-4D4F-B87E-757C11853BA9}"/>
                </a:ext>
              </a:extLst>
            </p:cNvPr>
            <p:cNvSpPr/>
            <p:nvPr/>
          </p:nvSpPr>
          <p:spPr>
            <a:xfrm>
              <a:off x="7351295" y="1287379"/>
              <a:ext cx="496225" cy="3603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d-ID">
                <a:solidFill>
                  <a:prstClr val="white"/>
                </a:solidFill>
                <a:latin typeface="Helvetica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C58CED3-C9AE-4CFC-95E5-9AF7A15397BC}"/>
                </a:ext>
              </a:extLst>
            </p:cNvPr>
            <p:cNvSpPr txBox="1"/>
            <p:nvPr/>
          </p:nvSpPr>
          <p:spPr>
            <a:xfrm>
              <a:off x="7351295" y="1287676"/>
              <a:ext cx="504267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/>
              <a:r>
                <a:rPr lang="id-ID" dirty="0">
                  <a:solidFill>
                    <a:prstClr val="black"/>
                  </a:solidFill>
                  <a:latin typeface="Helvetica" pitchFamily="2" charset="0"/>
                </a:rPr>
                <a:t>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5FF1CC4-2DA5-4106-AF67-A6E61331804B}"/>
              </a:ext>
            </a:extLst>
          </p:cNvPr>
          <p:cNvGrpSpPr/>
          <p:nvPr/>
        </p:nvGrpSpPr>
        <p:grpSpPr>
          <a:xfrm>
            <a:off x="5266053" y="3811838"/>
            <a:ext cx="372172" cy="369629"/>
            <a:chOff x="7351290" y="1287379"/>
            <a:chExt cx="496230" cy="3696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8AA1D0B8-B4DF-41D6-9D67-EF0C5E7990A5}"/>
                </a:ext>
              </a:extLst>
            </p:cNvPr>
            <p:cNvSpPr/>
            <p:nvPr/>
          </p:nvSpPr>
          <p:spPr>
            <a:xfrm>
              <a:off x="7351295" y="1287379"/>
              <a:ext cx="496225" cy="3603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d-ID">
                <a:solidFill>
                  <a:prstClr val="white"/>
                </a:solidFill>
                <a:latin typeface="Helvetica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F92AA7F-A934-4026-B52A-6CE2F1225B77}"/>
                </a:ext>
              </a:extLst>
            </p:cNvPr>
            <p:cNvSpPr txBox="1"/>
            <p:nvPr/>
          </p:nvSpPr>
          <p:spPr>
            <a:xfrm>
              <a:off x="7351290" y="1287676"/>
              <a:ext cx="490095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/>
              <a:r>
                <a:rPr lang="id-ID" dirty="0">
                  <a:solidFill>
                    <a:prstClr val="black"/>
                  </a:solidFill>
                  <a:latin typeface="Helvetica" pitchFamily="2" charset="0"/>
                </a:rPr>
                <a:t>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7D4836F-ADEA-49E9-8EE9-41B634DC4692}"/>
              </a:ext>
            </a:extLst>
          </p:cNvPr>
          <p:cNvGrpSpPr/>
          <p:nvPr/>
        </p:nvGrpSpPr>
        <p:grpSpPr>
          <a:xfrm>
            <a:off x="3808719" y="4639527"/>
            <a:ext cx="378199" cy="369629"/>
            <a:chOff x="7351295" y="1287379"/>
            <a:chExt cx="504266" cy="3696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E243BF8B-BB8E-45C4-96CC-E68987406D7E}"/>
                </a:ext>
              </a:extLst>
            </p:cNvPr>
            <p:cNvSpPr/>
            <p:nvPr/>
          </p:nvSpPr>
          <p:spPr>
            <a:xfrm>
              <a:off x="7351295" y="1287379"/>
              <a:ext cx="496225" cy="3603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d-ID">
                <a:solidFill>
                  <a:prstClr val="white"/>
                </a:solidFill>
                <a:latin typeface="Helvetica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14B2FFB7-F11C-4EA9-A0D0-3F4101A8C742}"/>
                </a:ext>
              </a:extLst>
            </p:cNvPr>
            <p:cNvSpPr txBox="1"/>
            <p:nvPr/>
          </p:nvSpPr>
          <p:spPr>
            <a:xfrm>
              <a:off x="7351295" y="1287676"/>
              <a:ext cx="504266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/>
              <a:r>
                <a:rPr lang="id-ID" dirty="0">
                  <a:solidFill>
                    <a:prstClr val="black"/>
                  </a:solidFill>
                  <a:latin typeface="Helvetica" pitchFamily="2" charset="0"/>
                </a:rPr>
                <a:t>5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FA25E9D-B93B-4323-BB7F-9F71DCF76C06}"/>
              </a:ext>
            </a:extLst>
          </p:cNvPr>
          <p:cNvGrpSpPr/>
          <p:nvPr/>
        </p:nvGrpSpPr>
        <p:grpSpPr>
          <a:xfrm>
            <a:off x="2721352" y="1666322"/>
            <a:ext cx="376769" cy="370643"/>
            <a:chOff x="7345160" y="1277043"/>
            <a:chExt cx="502360" cy="37064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16648674-4711-4BEE-8522-1E3C5B21DFCA}"/>
                </a:ext>
              </a:extLst>
            </p:cNvPr>
            <p:cNvSpPr/>
            <p:nvPr/>
          </p:nvSpPr>
          <p:spPr>
            <a:xfrm>
              <a:off x="7351295" y="1287379"/>
              <a:ext cx="496225" cy="3603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d-ID">
                <a:solidFill>
                  <a:prstClr val="white"/>
                </a:solidFill>
                <a:latin typeface="Helvetica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D053AC3-468B-47FB-A2A6-9D3C17F331B6}"/>
                </a:ext>
              </a:extLst>
            </p:cNvPr>
            <p:cNvSpPr txBox="1"/>
            <p:nvPr/>
          </p:nvSpPr>
          <p:spPr>
            <a:xfrm>
              <a:off x="7345160" y="1277043"/>
              <a:ext cx="496225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/>
              <a:r>
                <a:rPr lang="id-ID" dirty="0">
                  <a:solidFill>
                    <a:prstClr val="black"/>
                  </a:solidFill>
                  <a:latin typeface="Helvetica" pitchFamily="2" charset="0"/>
                </a:rPr>
                <a:t>6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DD88A06-2A05-4E7A-A364-60EA85C91F6E}"/>
              </a:ext>
            </a:extLst>
          </p:cNvPr>
          <p:cNvGrpSpPr/>
          <p:nvPr/>
        </p:nvGrpSpPr>
        <p:grpSpPr>
          <a:xfrm>
            <a:off x="6625861" y="1671815"/>
            <a:ext cx="372169" cy="369629"/>
            <a:chOff x="7351294" y="1287379"/>
            <a:chExt cx="496226" cy="3696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52846915-D0BB-43CF-AF6D-DC02E189F986}"/>
                </a:ext>
              </a:extLst>
            </p:cNvPr>
            <p:cNvSpPr/>
            <p:nvPr/>
          </p:nvSpPr>
          <p:spPr>
            <a:xfrm>
              <a:off x="7351295" y="1287379"/>
              <a:ext cx="496225" cy="3603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d-ID">
                <a:solidFill>
                  <a:prstClr val="white"/>
                </a:solidFill>
                <a:latin typeface="Helvetica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F0D203A5-636C-4C5A-9201-DAE48660979F}"/>
                </a:ext>
              </a:extLst>
            </p:cNvPr>
            <p:cNvSpPr txBox="1"/>
            <p:nvPr/>
          </p:nvSpPr>
          <p:spPr>
            <a:xfrm>
              <a:off x="7351294" y="1287676"/>
              <a:ext cx="49009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/>
              <a:r>
                <a:rPr lang="id-ID" dirty="0">
                  <a:solidFill>
                    <a:prstClr val="black"/>
                  </a:solidFill>
                  <a:latin typeface="Helvetica" pitchFamily="2" charset="0"/>
                </a:rPr>
                <a:t>7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38C6F456-AD28-4933-8708-DC96F9F13910}"/>
              </a:ext>
            </a:extLst>
          </p:cNvPr>
          <p:cNvGrpSpPr/>
          <p:nvPr/>
        </p:nvGrpSpPr>
        <p:grpSpPr>
          <a:xfrm>
            <a:off x="11416157" y="1656429"/>
            <a:ext cx="372169" cy="370643"/>
            <a:chOff x="7351294" y="1277043"/>
            <a:chExt cx="496226" cy="37064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C81335F4-3B3D-44D9-9427-E8C78874F1FB}"/>
                </a:ext>
              </a:extLst>
            </p:cNvPr>
            <p:cNvSpPr/>
            <p:nvPr/>
          </p:nvSpPr>
          <p:spPr>
            <a:xfrm>
              <a:off x="7351295" y="1287379"/>
              <a:ext cx="496225" cy="3603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d-ID">
                <a:solidFill>
                  <a:prstClr val="white"/>
                </a:solidFill>
                <a:latin typeface="Helvetica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1BFED747-B6F2-4E90-8491-37C1B00CF34A}"/>
                </a:ext>
              </a:extLst>
            </p:cNvPr>
            <p:cNvSpPr txBox="1"/>
            <p:nvPr/>
          </p:nvSpPr>
          <p:spPr>
            <a:xfrm>
              <a:off x="7351294" y="1277043"/>
              <a:ext cx="49009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/>
              <a:r>
                <a:rPr lang="id-ID" dirty="0">
                  <a:solidFill>
                    <a:prstClr val="black"/>
                  </a:solidFill>
                  <a:latin typeface="Helvetica" pitchFamily="2" charset="0"/>
                </a:rPr>
                <a:t>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088EB3B2-DD81-4E10-BC3C-36AA67F024C6}"/>
              </a:ext>
            </a:extLst>
          </p:cNvPr>
          <p:cNvGrpSpPr/>
          <p:nvPr/>
        </p:nvGrpSpPr>
        <p:grpSpPr>
          <a:xfrm>
            <a:off x="3913204" y="1098843"/>
            <a:ext cx="378201" cy="380263"/>
            <a:chOff x="7351294" y="1287379"/>
            <a:chExt cx="504268" cy="38026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372E718E-9BE2-4935-9AB1-DFDA24CFB294}"/>
                </a:ext>
              </a:extLst>
            </p:cNvPr>
            <p:cNvSpPr/>
            <p:nvPr/>
          </p:nvSpPr>
          <p:spPr>
            <a:xfrm>
              <a:off x="7351295" y="1287379"/>
              <a:ext cx="496225" cy="3603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d-ID">
                <a:solidFill>
                  <a:prstClr val="white"/>
                </a:solidFill>
                <a:latin typeface="Helvetica" pitchFamily="2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F3A20A99-1BBA-4FD3-A129-F5250F026616}"/>
                </a:ext>
              </a:extLst>
            </p:cNvPr>
            <p:cNvSpPr txBox="1"/>
            <p:nvPr/>
          </p:nvSpPr>
          <p:spPr>
            <a:xfrm>
              <a:off x="7351294" y="1298310"/>
              <a:ext cx="504268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/>
              <a:r>
                <a:rPr lang="id-ID" dirty="0">
                  <a:solidFill>
                    <a:prstClr val="black"/>
                  </a:solidFill>
                  <a:latin typeface="Helvetica" pitchFamily="2" charset="0"/>
                </a:rPr>
                <a:t>9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1F42C4D-CD94-2449-A7E7-4F6D6FBEC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6EFD-DF29-4A39-B967-1C631DA07BC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692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FDE3DC9-DFA6-6642-B237-C0E7118C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6EFD-DF29-4A39-B967-1C631DA07BC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B12DD2-D528-F444-B046-C1349CD2C40A}"/>
              </a:ext>
            </a:extLst>
          </p:cNvPr>
          <p:cNvSpPr txBox="1"/>
          <p:nvPr/>
        </p:nvSpPr>
        <p:spPr>
          <a:xfrm>
            <a:off x="758679" y="324957"/>
            <a:ext cx="10137855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Helvetica" pitchFamily="2" charset="0"/>
              </a:rPr>
              <a:t>Kriteria Penilaian (SAN 2017)</a:t>
            </a:r>
            <a:endParaRPr lang="id-ID" sz="2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42D4EE-3F44-1840-8F10-242C3C0B330A}"/>
              </a:ext>
            </a:extLst>
          </p:cNvPr>
          <p:cNvSpPr txBox="1"/>
          <p:nvPr/>
        </p:nvSpPr>
        <p:spPr>
          <a:xfrm>
            <a:off x="2463802" y="809813"/>
            <a:ext cx="7158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000000"/>
                </a:solidFill>
                <a:latin typeface="Helvetica" pitchFamily="2" charset="0"/>
              </a:rPr>
              <a:t>Sistem</a:t>
            </a:r>
            <a:r>
              <a:rPr lang="en-US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 pitchFamily="2" charset="0"/>
              </a:rPr>
              <a:t>Akreditasi</a:t>
            </a:r>
            <a:r>
              <a:rPr lang="en-US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 pitchFamily="2" charset="0"/>
              </a:rPr>
              <a:t>Nasional</a:t>
            </a:r>
            <a:r>
              <a:rPr lang="en-US" sz="1400" dirty="0">
                <a:solidFill>
                  <a:srgbClr val="000000"/>
                </a:solidFill>
                <a:latin typeface="Helvetica" pitchFamily="2" charset="0"/>
              </a:rPr>
              <a:t> (SAN) </a:t>
            </a:r>
            <a:r>
              <a:rPr lang="en-US" sz="1400" dirty="0" err="1">
                <a:solidFill>
                  <a:srgbClr val="000000"/>
                </a:solidFill>
                <a:latin typeface="Helvetica" pitchFamily="2" charset="0"/>
              </a:rPr>
              <a:t>Pendidikan</a:t>
            </a:r>
            <a:r>
              <a:rPr lang="en-US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 pitchFamily="2" charset="0"/>
              </a:rPr>
              <a:t>Tinggi</a:t>
            </a:r>
            <a:r>
              <a:rPr lang="en-US" sz="1400" dirty="0">
                <a:solidFill>
                  <a:srgbClr val="000000"/>
                </a:solidFill>
                <a:latin typeface="Helvetica" pitchFamily="2" charset="0"/>
              </a:rPr>
              <a:t>, BAN-PT, 2017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2FBB7846-9026-3B44-950E-9B25B388F55A}"/>
              </a:ext>
            </a:extLst>
          </p:cNvPr>
          <p:cNvSpPr/>
          <p:nvPr/>
        </p:nvSpPr>
        <p:spPr>
          <a:xfrm>
            <a:off x="2463802" y="1208921"/>
            <a:ext cx="7222388" cy="591671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Helvetica" pitchFamily="2" charset="0"/>
              </a:rPr>
              <a:t>Visi, Misi, Tujuan, Strategi</a:t>
            </a:r>
            <a:endParaRPr sz="2000" b="1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9CE171D4-E169-CD43-9DA4-9754435DBB1E}"/>
              </a:ext>
            </a:extLst>
          </p:cNvPr>
          <p:cNvSpPr/>
          <p:nvPr/>
        </p:nvSpPr>
        <p:spPr>
          <a:xfrm>
            <a:off x="1943536" y="2030464"/>
            <a:ext cx="1976717" cy="1398521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Helvetica" pitchFamily="2" charset="0"/>
              </a:rPr>
              <a:t>Tata Pamong, Tata Kelola, dan Kerja sama</a:t>
            </a:r>
            <a:endParaRPr sz="1400" b="1">
              <a:latin typeface="Helvetica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66B98544-37D8-614C-BA23-A693ED6A16DA}"/>
              </a:ext>
            </a:extLst>
          </p:cNvPr>
          <p:cNvSpPr/>
          <p:nvPr/>
        </p:nvSpPr>
        <p:spPr>
          <a:xfrm>
            <a:off x="4024396" y="2413181"/>
            <a:ext cx="1976717" cy="1000059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Helvetica" pitchFamily="2" charset="0"/>
              </a:rPr>
              <a:t>Mahasiswa</a:t>
            </a:r>
            <a:endParaRPr sz="1400" b="1">
              <a:latin typeface="Helvetica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AEB0A5F-F5F1-EE46-802C-A39E49FBB116}"/>
              </a:ext>
            </a:extLst>
          </p:cNvPr>
          <p:cNvSpPr/>
          <p:nvPr/>
        </p:nvSpPr>
        <p:spPr>
          <a:xfrm>
            <a:off x="6097692" y="2444674"/>
            <a:ext cx="1976717" cy="96856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Helvetica" pitchFamily="2" charset="0"/>
              </a:rPr>
              <a:t>Sumber Daya Manusia</a:t>
            </a:r>
            <a:endParaRPr sz="1400" b="1">
              <a:latin typeface="Helvetica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41ABC76-3317-AF4C-A177-CE5F6D04D4A9}"/>
              </a:ext>
            </a:extLst>
          </p:cNvPr>
          <p:cNvSpPr/>
          <p:nvPr/>
        </p:nvSpPr>
        <p:spPr>
          <a:xfrm>
            <a:off x="8173218" y="2413401"/>
            <a:ext cx="1976717" cy="1000059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Helvetica" pitchFamily="2" charset="0"/>
              </a:rPr>
              <a:t>Keuangan, Sarana, dan Prasarana</a:t>
            </a:r>
            <a:endParaRPr sz="1400" b="1">
              <a:latin typeface="Helvetica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AAF9A58-AC2F-7A4D-B3A1-F1AB448A0E1A}"/>
              </a:ext>
            </a:extLst>
          </p:cNvPr>
          <p:cNvSpPr/>
          <p:nvPr/>
        </p:nvSpPr>
        <p:spPr>
          <a:xfrm>
            <a:off x="2764800" y="4323124"/>
            <a:ext cx="1976717" cy="100005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Helvetica" pitchFamily="2" charset="0"/>
              </a:rPr>
              <a:t>Pendidikan</a:t>
            </a:r>
            <a:endParaRPr sz="1600" b="1">
              <a:latin typeface="Helvetica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79B8FCF-9F48-6546-98FB-0365018FE4E9}"/>
              </a:ext>
            </a:extLst>
          </p:cNvPr>
          <p:cNvSpPr/>
          <p:nvPr/>
        </p:nvSpPr>
        <p:spPr>
          <a:xfrm>
            <a:off x="5012756" y="4354073"/>
            <a:ext cx="1976717" cy="100005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Helvetica" pitchFamily="2" charset="0"/>
              </a:rPr>
              <a:t>Penelitian</a:t>
            </a:r>
            <a:endParaRPr sz="1600" b="1">
              <a:latin typeface="Helvetica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35DAB0C-9A4A-4E4C-B102-F9BF0E8CFD52}"/>
              </a:ext>
            </a:extLst>
          </p:cNvPr>
          <p:cNvSpPr/>
          <p:nvPr/>
        </p:nvSpPr>
        <p:spPr>
          <a:xfrm>
            <a:off x="7258415" y="4341555"/>
            <a:ext cx="1976717" cy="100005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Helvetica" pitchFamily="2" charset="0"/>
              </a:rPr>
              <a:t>Pengabdian Kepada Masyarakat</a:t>
            </a:r>
            <a:endParaRPr sz="1600" b="1">
              <a:latin typeface="Helvetica" pitchFamily="2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0E91672A-9B1E-1546-91CB-D3D081FA5765}"/>
              </a:ext>
            </a:extLst>
          </p:cNvPr>
          <p:cNvSpPr/>
          <p:nvPr/>
        </p:nvSpPr>
        <p:spPr>
          <a:xfrm>
            <a:off x="2463802" y="5860074"/>
            <a:ext cx="7222388" cy="5916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Helvetica" pitchFamily="2" charset="0"/>
              </a:rPr>
              <a:t>Luaran dan Capaian: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Helvetica" pitchFamily="2" charset="0"/>
              </a:rPr>
              <a:t>Hasil Pendidikan, Hasil Penelitian, Hasil PkM</a:t>
            </a:r>
            <a:endParaRPr b="1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6" name="Round Diagonal Corner Rectangle 15">
            <a:extLst>
              <a:ext uri="{FF2B5EF4-FFF2-40B4-BE49-F238E27FC236}">
                <a16:creationId xmlns:a16="http://schemas.microsoft.com/office/drawing/2014/main" xmlns="" id="{2F183938-DBA9-3645-BD90-F43BA2316893}"/>
              </a:ext>
            </a:extLst>
          </p:cNvPr>
          <p:cNvSpPr/>
          <p:nvPr/>
        </p:nvSpPr>
        <p:spPr>
          <a:xfrm rot="16200000">
            <a:off x="-1424964" y="3375371"/>
            <a:ext cx="5277211" cy="909925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Helvetica" pitchFamily="2" charset="0"/>
              </a:rPr>
              <a:t>Sistem Penjaminan Mutu Internal</a:t>
            </a:r>
            <a:endParaRPr sz="2000" b="1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7" name="Round Diagonal Corner Rectangle 16">
            <a:extLst>
              <a:ext uri="{FF2B5EF4-FFF2-40B4-BE49-F238E27FC236}">
                <a16:creationId xmlns:a16="http://schemas.microsoft.com/office/drawing/2014/main" xmlns="" id="{92759111-D4AF-DF4B-B773-BA86AF8CDBA9}"/>
              </a:ext>
            </a:extLst>
          </p:cNvPr>
          <p:cNvSpPr/>
          <p:nvPr/>
        </p:nvSpPr>
        <p:spPr>
          <a:xfrm rot="16200000">
            <a:off x="8375123" y="3419632"/>
            <a:ext cx="5242824" cy="82140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Helvetica" pitchFamily="2" charset="0"/>
              </a:rPr>
              <a:t>Kepuasaaan Pemangku Kepentingan dan Rekognisi Masyarakat</a:t>
            </a:r>
            <a:endParaRPr b="1">
              <a:solidFill>
                <a:srgbClr val="000000"/>
              </a:solidFill>
              <a:latin typeface="Helvetica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95B712C-E54F-8D4A-AC01-B525E6636787}"/>
              </a:ext>
            </a:extLst>
          </p:cNvPr>
          <p:cNvGrpSpPr/>
          <p:nvPr/>
        </p:nvGrpSpPr>
        <p:grpSpPr>
          <a:xfrm>
            <a:off x="7710396" y="1319942"/>
            <a:ext cx="372169" cy="369629"/>
            <a:chOff x="7351294" y="1287379"/>
            <a:chExt cx="496226" cy="3696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42DC00FC-3E46-914F-BFBC-DF46B385CFEC}"/>
                </a:ext>
              </a:extLst>
            </p:cNvPr>
            <p:cNvSpPr/>
            <p:nvPr/>
          </p:nvSpPr>
          <p:spPr>
            <a:xfrm>
              <a:off x="7351295" y="1287379"/>
              <a:ext cx="496225" cy="3603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d-ID">
                <a:solidFill>
                  <a:prstClr val="white"/>
                </a:solidFill>
                <a:latin typeface="Helvetica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39DF5D7-6A85-4740-8D93-833478BEBB55}"/>
                </a:ext>
              </a:extLst>
            </p:cNvPr>
            <p:cNvSpPr txBox="1"/>
            <p:nvPr/>
          </p:nvSpPr>
          <p:spPr>
            <a:xfrm>
              <a:off x="7351294" y="1287676"/>
              <a:ext cx="49009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/>
              <a:r>
                <a:rPr lang="id-ID" dirty="0">
                  <a:solidFill>
                    <a:prstClr val="black"/>
                  </a:solidFill>
                  <a:latin typeface="Helvetica" pitchFamily="2" charset="0"/>
                </a:rPr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30E293B-2E4A-FF41-87C7-5AC059B4F70A}"/>
              </a:ext>
            </a:extLst>
          </p:cNvPr>
          <p:cNvGrpSpPr/>
          <p:nvPr/>
        </p:nvGrpSpPr>
        <p:grpSpPr>
          <a:xfrm>
            <a:off x="3484893" y="2769167"/>
            <a:ext cx="372172" cy="369629"/>
            <a:chOff x="7351290" y="1287379"/>
            <a:chExt cx="496230" cy="3696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43BF322F-4CA1-ED45-A7E6-3DC7BCFDC23A}"/>
                </a:ext>
              </a:extLst>
            </p:cNvPr>
            <p:cNvSpPr/>
            <p:nvPr/>
          </p:nvSpPr>
          <p:spPr>
            <a:xfrm>
              <a:off x="7351295" y="1287379"/>
              <a:ext cx="496225" cy="3603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d-ID">
                <a:solidFill>
                  <a:prstClr val="white"/>
                </a:solidFill>
                <a:latin typeface="Helvetica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23DE7FE-BC4D-CE42-AFF8-B8A16396BE6E}"/>
                </a:ext>
              </a:extLst>
            </p:cNvPr>
            <p:cNvSpPr txBox="1"/>
            <p:nvPr/>
          </p:nvSpPr>
          <p:spPr>
            <a:xfrm>
              <a:off x="7351290" y="1287676"/>
              <a:ext cx="490095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/>
              <a:r>
                <a:rPr lang="id-ID" dirty="0">
                  <a:solidFill>
                    <a:prstClr val="black"/>
                  </a:solidFill>
                  <a:latin typeface="Helvetica" pitchFamily="2" charset="0"/>
                </a:rPr>
                <a:t>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E77AFB6-A44E-5149-BAC4-BDEB30D2363D}"/>
              </a:ext>
            </a:extLst>
          </p:cNvPr>
          <p:cNvGrpSpPr/>
          <p:nvPr/>
        </p:nvGrpSpPr>
        <p:grpSpPr>
          <a:xfrm>
            <a:off x="5561895" y="2769167"/>
            <a:ext cx="378199" cy="369629"/>
            <a:chOff x="7351295" y="1287379"/>
            <a:chExt cx="504267" cy="3696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9A44EB0E-730C-4147-A492-B014B6C5D369}"/>
                </a:ext>
              </a:extLst>
            </p:cNvPr>
            <p:cNvSpPr/>
            <p:nvPr/>
          </p:nvSpPr>
          <p:spPr>
            <a:xfrm>
              <a:off x="7351295" y="1287379"/>
              <a:ext cx="496225" cy="3603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d-ID">
                <a:solidFill>
                  <a:prstClr val="white"/>
                </a:solidFill>
                <a:latin typeface="Helvetica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5921D6A-F9E2-4946-A2BE-9645ADF78657}"/>
                </a:ext>
              </a:extLst>
            </p:cNvPr>
            <p:cNvSpPr txBox="1"/>
            <p:nvPr/>
          </p:nvSpPr>
          <p:spPr>
            <a:xfrm>
              <a:off x="7351295" y="1287676"/>
              <a:ext cx="504267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/>
              <a:r>
                <a:rPr lang="id-ID" dirty="0">
                  <a:solidFill>
                    <a:prstClr val="black"/>
                  </a:solidFill>
                  <a:latin typeface="Helvetica" pitchFamily="2" charset="0"/>
                </a:rPr>
                <a:t>3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C4B544F-EE87-8E4B-9243-273C3B007A69}"/>
              </a:ext>
            </a:extLst>
          </p:cNvPr>
          <p:cNvGrpSpPr/>
          <p:nvPr/>
        </p:nvGrpSpPr>
        <p:grpSpPr>
          <a:xfrm>
            <a:off x="7654286" y="2769167"/>
            <a:ext cx="372172" cy="369629"/>
            <a:chOff x="7351290" y="1287379"/>
            <a:chExt cx="496230" cy="3696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BE75C2B1-36A5-F44D-A4DA-C81EB17F0775}"/>
                </a:ext>
              </a:extLst>
            </p:cNvPr>
            <p:cNvSpPr/>
            <p:nvPr/>
          </p:nvSpPr>
          <p:spPr>
            <a:xfrm>
              <a:off x="7351295" y="1287379"/>
              <a:ext cx="496225" cy="3603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d-ID">
                <a:solidFill>
                  <a:prstClr val="white"/>
                </a:solidFill>
                <a:latin typeface="Helvetica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601C8E3-4ED6-6C49-B479-B75526A422A3}"/>
                </a:ext>
              </a:extLst>
            </p:cNvPr>
            <p:cNvSpPr txBox="1"/>
            <p:nvPr/>
          </p:nvSpPr>
          <p:spPr>
            <a:xfrm>
              <a:off x="7351290" y="1287676"/>
              <a:ext cx="490095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/>
              <a:r>
                <a:rPr lang="id-ID" dirty="0">
                  <a:solidFill>
                    <a:prstClr val="black"/>
                  </a:solidFill>
                  <a:latin typeface="Helvetica" pitchFamily="2" charset="0"/>
                </a:rPr>
                <a:t>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9E266664-0CAF-F44F-931C-4A8F605E9650}"/>
              </a:ext>
            </a:extLst>
          </p:cNvPr>
          <p:cNvGrpSpPr/>
          <p:nvPr/>
        </p:nvGrpSpPr>
        <p:grpSpPr>
          <a:xfrm>
            <a:off x="9686190" y="2769167"/>
            <a:ext cx="378199" cy="369629"/>
            <a:chOff x="7351295" y="1287379"/>
            <a:chExt cx="504266" cy="3696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713CDD7D-AB96-C941-98EB-4460C58F7C4A}"/>
                </a:ext>
              </a:extLst>
            </p:cNvPr>
            <p:cNvSpPr/>
            <p:nvPr/>
          </p:nvSpPr>
          <p:spPr>
            <a:xfrm>
              <a:off x="7351295" y="1287379"/>
              <a:ext cx="496225" cy="3603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d-ID">
                <a:solidFill>
                  <a:prstClr val="white"/>
                </a:solidFill>
                <a:latin typeface="Helvetica" pitchFamily="2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E640DCC-1C85-E843-98FE-F2ADE94E071B}"/>
                </a:ext>
              </a:extLst>
            </p:cNvPr>
            <p:cNvSpPr txBox="1"/>
            <p:nvPr/>
          </p:nvSpPr>
          <p:spPr>
            <a:xfrm>
              <a:off x="7351295" y="1287676"/>
              <a:ext cx="504266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/>
              <a:r>
                <a:rPr lang="id-ID" dirty="0">
                  <a:solidFill>
                    <a:prstClr val="black"/>
                  </a:solidFill>
                  <a:latin typeface="Helvetica" pitchFamily="2" charset="0"/>
                </a:rPr>
                <a:t>5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EB669202-9AE9-7D49-8E2B-A4178F99F526}"/>
              </a:ext>
            </a:extLst>
          </p:cNvPr>
          <p:cNvGrpSpPr/>
          <p:nvPr/>
        </p:nvGrpSpPr>
        <p:grpSpPr>
          <a:xfrm>
            <a:off x="4310836" y="4668780"/>
            <a:ext cx="376769" cy="370643"/>
            <a:chOff x="7345160" y="1277043"/>
            <a:chExt cx="502360" cy="37064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DF545537-CEA0-6E4D-9BBC-48669260436F}"/>
                </a:ext>
              </a:extLst>
            </p:cNvPr>
            <p:cNvSpPr/>
            <p:nvPr/>
          </p:nvSpPr>
          <p:spPr>
            <a:xfrm>
              <a:off x="7351295" y="1287379"/>
              <a:ext cx="496225" cy="3603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d-ID">
                <a:solidFill>
                  <a:prstClr val="white"/>
                </a:solidFill>
                <a:latin typeface="Helvetica" pitchFamily="2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35C75E5D-0196-8243-A2F6-754F2A7C4B7E}"/>
                </a:ext>
              </a:extLst>
            </p:cNvPr>
            <p:cNvSpPr txBox="1"/>
            <p:nvPr/>
          </p:nvSpPr>
          <p:spPr>
            <a:xfrm>
              <a:off x="7345160" y="1277043"/>
              <a:ext cx="496225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/>
              <a:r>
                <a:rPr lang="id-ID" dirty="0">
                  <a:solidFill>
                    <a:prstClr val="black"/>
                  </a:solidFill>
                  <a:latin typeface="Helvetica" pitchFamily="2" charset="0"/>
                </a:rPr>
                <a:t>6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4C8FB251-433C-974D-AADF-A7650822AF50}"/>
              </a:ext>
            </a:extLst>
          </p:cNvPr>
          <p:cNvGrpSpPr/>
          <p:nvPr/>
        </p:nvGrpSpPr>
        <p:grpSpPr>
          <a:xfrm>
            <a:off x="6565692" y="4681078"/>
            <a:ext cx="372169" cy="369629"/>
            <a:chOff x="7351294" y="1287379"/>
            <a:chExt cx="496226" cy="3696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FA9EF928-98B6-0344-A049-9C30FF44A1AF}"/>
                </a:ext>
              </a:extLst>
            </p:cNvPr>
            <p:cNvSpPr/>
            <p:nvPr/>
          </p:nvSpPr>
          <p:spPr>
            <a:xfrm>
              <a:off x="7351295" y="1287379"/>
              <a:ext cx="496225" cy="3603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d-ID">
                <a:solidFill>
                  <a:prstClr val="white"/>
                </a:solidFill>
                <a:latin typeface="Helvetica" pitchFamily="2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8CBF8BDC-9D42-E54A-BBBD-F9A33DA34C72}"/>
                </a:ext>
              </a:extLst>
            </p:cNvPr>
            <p:cNvSpPr txBox="1"/>
            <p:nvPr/>
          </p:nvSpPr>
          <p:spPr>
            <a:xfrm>
              <a:off x="7351294" y="1287676"/>
              <a:ext cx="49009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/>
              <a:r>
                <a:rPr lang="id-ID" dirty="0">
                  <a:solidFill>
                    <a:prstClr val="black"/>
                  </a:solidFill>
                  <a:latin typeface="Helvetica" pitchFamily="2" charset="0"/>
                </a:rPr>
                <a:t>7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A77E2F8-8433-664F-ABB9-B0704E478590}"/>
              </a:ext>
            </a:extLst>
          </p:cNvPr>
          <p:cNvGrpSpPr/>
          <p:nvPr/>
        </p:nvGrpSpPr>
        <p:grpSpPr>
          <a:xfrm>
            <a:off x="8814036" y="4680062"/>
            <a:ext cx="372169" cy="370643"/>
            <a:chOff x="7351294" y="1277043"/>
            <a:chExt cx="496226" cy="37064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135C319-6E57-364A-99F6-B1A5C01FAF75}"/>
                </a:ext>
              </a:extLst>
            </p:cNvPr>
            <p:cNvSpPr/>
            <p:nvPr/>
          </p:nvSpPr>
          <p:spPr>
            <a:xfrm>
              <a:off x="7351295" y="1287379"/>
              <a:ext cx="496225" cy="3603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d-ID">
                <a:solidFill>
                  <a:prstClr val="white"/>
                </a:solidFill>
                <a:latin typeface="Helvetica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70F39CEE-9F51-4149-9ABC-55D74CDC5B5A}"/>
                </a:ext>
              </a:extLst>
            </p:cNvPr>
            <p:cNvSpPr txBox="1"/>
            <p:nvPr/>
          </p:nvSpPr>
          <p:spPr>
            <a:xfrm>
              <a:off x="7351294" y="1277043"/>
              <a:ext cx="49009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/>
              <a:r>
                <a:rPr lang="id-ID" dirty="0">
                  <a:solidFill>
                    <a:prstClr val="black"/>
                  </a:solidFill>
                  <a:latin typeface="Helvetica" pitchFamily="2" charset="0"/>
                </a:rPr>
                <a:t>8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F77D1FF4-5054-3648-B18E-F711FD989C14}"/>
              </a:ext>
            </a:extLst>
          </p:cNvPr>
          <p:cNvGrpSpPr/>
          <p:nvPr/>
        </p:nvGrpSpPr>
        <p:grpSpPr>
          <a:xfrm>
            <a:off x="8498361" y="5965779"/>
            <a:ext cx="378201" cy="380263"/>
            <a:chOff x="7351294" y="1287379"/>
            <a:chExt cx="504268" cy="380262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90E9B507-96D9-3F4E-96E3-529FEB609D6B}"/>
                </a:ext>
              </a:extLst>
            </p:cNvPr>
            <p:cNvSpPr/>
            <p:nvPr/>
          </p:nvSpPr>
          <p:spPr>
            <a:xfrm>
              <a:off x="7351295" y="1287379"/>
              <a:ext cx="496225" cy="3603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d-ID">
                <a:solidFill>
                  <a:prstClr val="white"/>
                </a:solidFill>
                <a:latin typeface="Helvetica" pitchFamily="2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D1E76C74-6A9B-D940-A08E-ADA9EB65A8F8}"/>
                </a:ext>
              </a:extLst>
            </p:cNvPr>
            <p:cNvSpPr txBox="1"/>
            <p:nvPr/>
          </p:nvSpPr>
          <p:spPr>
            <a:xfrm>
              <a:off x="7351294" y="1298310"/>
              <a:ext cx="504268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/>
              <a:r>
                <a:rPr lang="id-ID" dirty="0">
                  <a:solidFill>
                    <a:prstClr val="black"/>
                  </a:solidFill>
                  <a:latin typeface="Helvetica" pitchFamily="2" charset="0"/>
                </a:rPr>
                <a:t>9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E9CE44C8-476D-0C4C-8875-8E02B14BC83D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2931895" y="3428985"/>
            <a:ext cx="920568" cy="894140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A5391011-D985-B146-84AD-3F94F3D9662A}"/>
              </a:ext>
            </a:extLst>
          </p:cNvPr>
          <p:cNvCxnSpPr>
            <a:cxnSpLocks/>
            <a:stCxn id="4" idx="4"/>
            <a:endCxn id="13" idx="0"/>
          </p:cNvCxnSpPr>
          <p:nvPr/>
        </p:nvCxnSpPr>
        <p:spPr>
          <a:xfrm>
            <a:off x="2931895" y="3428985"/>
            <a:ext cx="3069220" cy="925089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0CC79BA3-2C2A-3640-B750-D0A358497E46}"/>
              </a:ext>
            </a:extLst>
          </p:cNvPr>
          <p:cNvCxnSpPr>
            <a:cxnSpLocks/>
            <a:stCxn id="4" idx="4"/>
            <a:endCxn id="14" idx="0"/>
          </p:cNvCxnSpPr>
          <p:nvPr/>
        </p:nvCxnSpPr>
        <p:spPr>
          <a:xfrm>
            <a:off x="2931895" y="3428984"/>
            <a:ext cx="5314879" cy="912571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F4F2A49F-B8A9-D043-AFC2-13FF9FC626B7}"/>
              </a:ext>
            </a:extLst>
          </p:cNvPr>
          <p:cNvCxnSpPr>
            <a:stCxn id="8" idx="4"/>
            <a:endCxn id="12" idx="0"/>
          </p:cNvCxnSpPr>
          <p:nvPr/>
        </p:nvCxnSpPr>
        <p:spPr>
          <a:xfrm flipH="1">
            <a:off x="3753159" y="3413239"/>
            <a:ext cx="1259597" cy="909884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E7D76FF1-5645-664C-902B-D7A9781825AC}"/>
              </a:ext>
            </a:extLst>
          </p:cNvPr>
          <p:cNvCxnSpPr>
            <a:stCxn id="8" idx="4"/>
            <a:endCxn id="13" idx="0"/>
          </p:cNvCxnSpPr>
          <p:nvPr/>
        </p:nvCxnSpPr>
        <p:spPr>
          <a:xfrm>
            <a:off x="5012757" y="3413241"/>
            <a:ext cx="988359" cy="940833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CC5248BE-3F9E-574C-93CE-74E2AC1D385C}"/>
              </a:ext>
            </a:extLst>
          </p:cNvPr>
          <p:cNvCxnSpPr>
            <a:stCxn id="8" idx="4"/>
            <a:endCxn id="14" idx="0"/>
          </p:cNvCxnSpPr>
          <p:nvPr/>
        </p:nvCxnSpPr>
        <p:spPr>
          <a:xfrm>
            <a:off x="5012755" y="3413240"/>
            <a:ext cx="3234019" cy="928315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DF8A2C34-497B-0541-8133-4D278C6408A5}"/>
              </a:ext>
            </a:extLst>
          </p:cNvPr>
          <p:cNvCxnSpPr>
            <a:stCxn id="10" idx="4"/>
            <a:endCxn id="12" idx="0"/>
          </p:cNvCxnSpPr>
          <p:nvPr/>
        </p:nvCxnSpPr>
        <p:spPr>
          <a:xfrm flipH="1">
            <a:off x="3753159" y="3413239"/>
            <a:ext cx="3332892" cy="909884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E3EF8884-0173-F94F-A8BA-7DDC7F7F7AE6}"/>
              </a:ext>
            </a:extLst>
          </p:cNvPr>
          <p:cNvCxnSpPr>
            <a:stCxn id="10" idx="4"/>
            <a:endCxn id="13" idx="0"/>
          </p:cNvCxnSpPr>
          <p:nvPr/>
        </p:nvCxnSpPr>
        <p:spPr>
          <a:xfrm flipH="1">
            <a:off x="6001115" y="3413241"/>
            <a:ext cx="1084936" cy="940833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DD7B4DBF-DF01-D44D-A136-964525EF08D1}"/>
              </a:ext>
            </a:extLst>
          </p:cNvPr>
          <p:cNvCxnSpPr>
            <a:stCxn id="10" idx="4"/>
            <a:endCxn id="14" idx="0"/>
          </p:cNvCxnSpPr>
          <p:nvPr/>
        </p:nvCxnSpPr>
        <p:spPr>
          <a:xfrm>
            <a:off x="7086051" y="3413240"/>
            <a:ext cx="1160723" cy="928315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2CAC7708-6FB7-3A4A-AA9B-5D00D066F157}"/>
              </a:ext>
            </a:extLst>
          </p:cNvPr>
          <p:cNvCxnSpPr>
            <a:stCxn id="11" idx="4"/>
            <a:endCxn id="12" idx="0"/>
          </p:cNvCxnSpPr>
          <p:nvPr/>
        </p:nvCxnSpPr>
        <p:spPr>
          <a:xfrm flipH="1">
            <a:off x="3753157" y="3413459"/>
            <a:ext cx="5408419" cy="909664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xmlns="" id="{53D79A7D-F638-F445-AD0E-56BE09479929}"/>
              </a:ext>
            </a:extLst>
          </p:cNvPr>
          <p:cNvCxnSpPr>
            <a:stCxn id="11" idx="4"/>
            <a:endCxn id="13" idx="0"/>
          </p:cNvCxnSpPr>
          <p:nvPr/>
        </p:nvCxnSpPr>
        <p:spPr>
          <a:xfrm flipH="1">
            <a:off x="6001114" y="3413460"/>
            <a:ext cx="3160463" cy="940613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A07CC77B-2571-874C-8B29-F5891B9418A9}"/>
              </a:ext>
            </a:extLst>
          </p:cNvPr>
          <p:cNvCxnSpPr>
            <a:stCxn id="11" idx="4"/>
            <a:endCxn id="14" idx="0"/>
          </p:cNvCxnSpPr>
          <p:nvPr/>
        </p:nvCxnSpPr>
        <p:spPr>
          <a:xfrm flipH="1">
            <a:off x="8246773" y="3413461"/>
            <a:ext cx="914803" cy="928095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3358B12A-EE65-6B46-BC47-C6CFCB71360E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2931895" y="1800591"/>
            <a:ext cx="0" cy="229872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D0341DA2-8377-164F-BB07-E7194D5CA88C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012755" y="1800590"/>
            <a:ext cx="0" cy="612591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xmlns="" id="{0DF7AD83-F936-5E49-BDD4-895EF77CFC7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7086051" y="1800589"/>
            <a:ext cx="0" cy="644083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35648153-6DA9-E147-89C9-4A5FACA30E08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9161576" y="1800589"/>
            <a:ext cx="0" cy="612811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xmlns="" id="{133083A2-9A24-A446-96DA-CED5A4CCC831}"/>
              </a:ext>
            </a:extLst>
          </p:cNvPr>
          <p:cNvCxnSpPr>
            <a:stCxn id="12" idx="4"/>
          </p:cNvCxnSpPr>
          <p:nvPr/>
        </p:nvCxnSpPr>
        <p:spPr>
          <a:xfrm>
            <a:off x="3753159" y="5323183"/>
            <a:ext cx="0" cy="536892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xmlns="" id="{91DB6FB5-F228-EC4F-82F3-F217E74630AE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6001114" y="5354133"/>
            <a:ext cx="1" cy="505943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xmlns="" id="{843C9E16-1E31-9A42-9528-D28F65F4BC24}"/>
              </a:ext>
            </a:extLst>
          </p:cNvPr>
          <p:cNvCxnSpPr>
            <a:stCxn id="14" idx="4"/>
          </p:cNvCxnSpPr>
          <p:nvPr/>
        </p:nvCxnSpPr>
        <p:spPr>
          <a:xfrm>
            <a:off x="8246773" y="5341614"/>
            <a:ext cx="0" cy="518461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Left-Right Arrow 90">
            <a:extLst>
              <a:ext uri="{FF2B5EF4-FFF2-40B4-BE49-F238E27FC236}">
                <a16:creationId xmlns:a16="http://schemas.microsoft.com/office/drawing/2014/main" xmlns="" id="{3804108E-64A7-024A-9E9D-927DBA2C6952}"/>
              </a:ext>
            </a:extLst>
          </p:cNvPr>
          <p:cNvSpPr/>
          <p:nvPr/>
        </p:nvSpPr>
        <p:spPr>
          <a:xfrm>
            <a:off x="1523358" y="2733474"/>
            <a:ext cx="647199" cy="382445"/>
          </a:xfrm>
          <a:prstGeom prst="leftRight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Helvetica" pitchFamily="2" charset="0"/>
            </a:endParaRPr>
          </a:p>
        </p:txBody>
      </p:sp>
      <p:sp>
        <p:nvSpPr>
          <p:cNvPr id="93" name="Left-Right Arrow 92">
            <a:extLst>
              <a:ext uri="{FF2B5EF4-FFF2-40B4-BE49-F238E27FC236}">
                <a16:creationId xmlns:a16="http://schemas.microsoft.com/office/drawing/2014/main" xmlns="" id="{2BA81391-F404-BE47-8678-D5A75CD7B93C}"/>
              </a:ext>
            </a:extLst>
          </p:cNvPr>
          <p:cNvSpPr/>
          <p:nvPr/>
        </p:nvSpPr>
        <p:spPr>
          <a:xfrm>
            <a:off x="1523358" y="1378240"/>
            <a:ext cx="1054743" cy="382445"/>
          </a:xfrm>
          <a:prstGeom prst="leftRight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Helvetica" pitchFamily="2" charset="0"/>
            </a:endParaRPr>
          </a:p>
        </p:txBody>
      </p:sp>
      <p:sp>
        <p:nvSpPr>
          <p:cNvPr id="94" name="Left-Right Arrow 93">
            <a:extLst>
              <a:ext uri="{FF2B5EF4-FFF2-40B4-BE49-F238E27FC236}">
                <a16:creationId xmlns:a16="http://schemas.microsoft.com/office/drawing/2014/main" xmlns="" id="{EC599029-EF5D-7D4E-A14D-DD8EE75023AA}"/>
              </a:ext>
            </a:extLst>
          </p:cNvPr>
          <p:cNvSpPr/>
          <p:nvPr/>
        </p:nvSpPr>
        <p:spPr>
          <a:xfrm>
            <a:off x="1523358" y="4690400"/>
            <a:ext cx="1346367" cy="382445"/>
          </a:xfrm>
          <a:prstGeom prst="leftRight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Helvetica" pitchFamily="2" charset="0"/>
            </a:endParaRPr>
          </a:p>
        </p:txBody>
      </p:sp>
      <p:sp>
        <p:nvSpPr>
          <p:cNvPr id="95" name="Left-Right Arrow 94">
            <a:extLst>
              <a:ext uri="{FF2B5EF4-FFF2-40B4-BE49-F238E27FC236}">
                <a16:creationId xmlns:a16="http://schemas.microsoft.com/office/drawing/2014/main" xmlns="" id="{39A98551-0E52-4548-B61B-0E8647A391C8}"/>
              </a:ext>
            </a:extLst>
          </p:cNvPr>
          <p:cNvSpPr/>
          <p:nvPr/>
        </p:nvSpPr>
        <p:spPr>
          <a:xfrm>
            <a:off x="1523358" y="5985411"/>
            <a:ext cx="1054743" cy="382445"/>
          </a:xfrm>
          <a:prstGeom prst="leftRight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Helvetica" pitchFamily="2" charset="0"/>
            </a:endParaRPr>
          </a:p>
        </p:txBody>
      </p:sp>
      <p:sp>
        <p:nvSpPr>
          <p:cNvPr id="96" name="Left-Right Arrow 95">
            <a:extLst>
              <a:ext uri="{FF2B5EF4-FFF2-40B4-BE49-F238E27FC236}">
                <a16:creationId xmlns:a16="http://schemas.microsoft.com/office/drawing/2014/main" xmlns="" id="{B2FDF234-E652-A444-B3DB-741740CFB301}"/>
              </a:ext>
            </a:extLst>
          </p:cNvPr>
          <p:cNvSpPr/>
          <p:nvPr/>
        </p:nvSpPr>
        <p:spPr>
          <a:xfrm>
            <a:off x="10067778" y="2702460"/>
            <a:ext cx="647199" cy="382445"/>
          </a:xfrm>
          <a:prstGeom prst="leftRight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Helvetica" pitchFamily="2" charset="0"/>
            </a:endParaRPr>
          </a:p>
        </p:txBody>
      </p:sp>
      <p:sp>
        <p:nvSpPr>
          <p:cNvPr id="97" name="Left-Right Arrow 96">
            <a:extLst>
              <a:ext uri="{FF2B5EF4-FFF2-40B4-BE49-F238E27FC236}">
                <a16:creationId xmlns:a16="http://schemas.microsoft.com/office/drawing/2014/main" xmlns="" id="{A2114BFD-FD75-954B-9056-4AFC51A9FA9D}"/>
              </a:ext>
            </a:extLst>
          </p:cNvPr>
          <p:cNvSpPr/>
          <p:nvPr/>
        </p:nvSpPr>
        <p:spPr>
          <a:xfrm>
            <a:off x="9622563" y="1357364"/>
            <a:ext cx="1054743" cy="382445"/>
          </a:xfrm>
          <a:prstGeom prst="leftRight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Helvetica" pitchFamily="2" charset="0"/>
            </a:endParaRPr>
          </a:p>
        </p:txBody>
      </p:sp>
      <p:sp>
        <p:nvSpPr>
          <p:cNvPr id="98" name="Left-Right Arrow 97">
            <a:extLst>
              <a:ext uri="{FF2B5EF4-FFF2-40B4-BE49-F238E27FC236}">
                <a16:creationId xmlns:a16="http://schemas.microsoft.com/office/drawing/2014/main" xmlns="" id="{63244DDA-7FAE-7441-9D25-C2353373ED15}"/>
              </a:ext>
            </a:extLst>
          </p:cNvPr>
          <p:cNvSpPr/>
          <p:nvPr/>
        </p:nvSpPr>
        <p:spPr>
          <a:xfrm>
            <a:off x="9248234" y="4644796"/>
            <a:ext cx="1346367" cy="382445"/>
          </a:xfrm>
          <a:prstGeom prst="leftRight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Helvetica" pitchFamily="2" charset="0"/>
            </a:endParaRPr>
          </a:p>
        </p:txBody>
      </p:sp>
      <p:sp>
        <p:nvSpPr>
          <p:cNvPr id="99" name="Left-Right Arrow 98">
            <a:extLst>
              <a:ext uri="{FF2B5EF4-FFF2-40B4-BE49-F238E27FC236}">
                <a16:creationId xmlns:a16="http://schemas.microsoft.com/office/drawing/2014/main" xmlns="" id="{427B2F3E-FF13-BB42-8DD3-8635E9ED6581}"/>
              </a:ext>
            </a:extLst>
          </p:cNvPr>
          <p:cNvSpPr/>
          <p:nvPr/>
        </p:nvSpPr>
        <p:spPr>
          <a:xfrm>
            <a:off x="9540406" y="5938331"/>
            <a:ext cx="1054743" cy="382445"/>
          </a:xfrm>
          <a:prstGeom prst="leftRight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2902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2DE9D26-D94A-4492-A251-CC9AAEA4AA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361" y="836712"/>
            <a:ext cx="10905065" cy="539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6990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9409C8D-14F7-4CB5-99C2-989517E127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3630" y="1861538"/>
            <a:ext cx="12049339" cy="33916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487CA3-2A81-4383-8464-C59849E523F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28" y="1140056"/>
            <a:ext cx="11905323" cy="84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39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635442-5025-49F8-86F8-81E7240870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1425" y="164637"/>
            <a:ext cx="1009483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937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D67D05A-CDA4-4B44-9B30-1EFCFCD5563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5081" y="348369"/>
            <a:ext cx="7830916" cy="59805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0C92B0-9746-4DB1-9066-94FA29F047FF}"/>
              </a:ext>
            </a:extLst>
          </p:cNvPr>
          <p:cNvSpPr txBox="1"/>
          <p:nvPr/>
        </p:nvSpPr>
        <p:spPr>
          <a:xfrm>
            <a:off x="432121" y="2676540"/>
            <a:ext cx="2093137" cy="95410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3200" i="1" dirty="0" err="1">
                <a:solidFill>
                  <a:srgbClr val="FFFF00"/>
                </a:solidFill>
                <a:latin typeface="Calisto MT" panose="02040603050505030304" pitchFamily="18" charset="0"/>
                <a:cs typeface="Arabic Typesetting" panose="020B0604020202020204" pitchFamily="66" charset="-78"/>
              </a:rPr>
              <a:t>bandingkan</a:t>
            </a:r>
            <a:endParaRPr lang="en-US" sz="3200" i="1" dirty="0">
              <a:solidFill>
                <a:srgbClr val="FFFF00"/>
              </a:solidFill>
              <a:latin typeface="Calisto MT" panose="02040603050505030304" pitchFamily="18" charset="0"/>
              <a:cs typeface="Arabic Typesetting" panose="020B0604020202020204" pitchFamily="66" charset="-78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cs typeface="Arabic Typesetting" panose="020B0604020202020204" pitchFamily="66" charset="-78"/>
              </a:rPr>
              <a:t>ED BAN-PT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03F1B03-7FD9-49ED-A698-CDAA1C2EE936}"/>
              </a:ext>
            </a:extLst>
          </p:cNvPr>
          <p:cNvGrpSpPr/>
          <p:nvPr/>
        </p:nvGrpSpPr>
        <p:grpSpPr>
          <a:xfrm>
            <a:off x="11036600" y="99662"/>
            <a:ext cx="1046719" cy="931695"/>
            <a:chOff x="330489" y="199538"/>
            <a:chExt cx="1751914" cy="158012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A691270-6302-4682-9F66-608ABFA43E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736" t="11379" r="2839" b="31800"/>
            <a:stretch/>
          </p:blipFill>
          <p:spPr>
            <a:xfrm>
              <a:off x="330489" y="199538"/>
              <a:ext cx="1751914" cy="158012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9EEBEF1-53D3-4B57-952F-32BA0A42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93537" y="621336"/>
              <a:ext cx="744330" cy="6947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0750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579743" y="5435454"/>
            <a:ext cx="63167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indent="-177796"/>
            <a:r>
              <a:rPr lang="en-US" sz="1500" b="1" dirty="0" err="1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E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valuasi</a:t>
            </a:r>
            <a:r>
              <a:rPr lang="en-US" sz="1500" dirty="0">
                <a:solidFill>
                  <a:srgbClr val="000000"/>
                </a:solidFill>
                <a:latin typeface="Helvetica" pitchFamily="2" charset="0"/>
              </a:rPr>
              <a:t> Data dan 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Informasi</a:t>
            </a:r>
            <a:endParaRPr lang="en-US" sz="1500" dirty="0">
              <a:solidFill>
                <a:srgbClr val="000000"/>
              </a:solidFill>
              <a:latin typeface="Helvetica" pitchFamily="2" charset="0"/>
            </a:endParaRPr>
          </a:p>
          <a:p>
            <a:pPr marL="225420" indent="-225420"/>
            <a:r>
              <a:rPr lang="en-US" sz="1500" b="1" dirty="0" err="1">
                <a:solidFill>
                  <a:schemeClr val="accent3">
                    <a:lumMod val="75000"/>
                  </a:schemeClr>
                </a:solidFill>
                <a:latin typeface="Helvetica" pitchFamily="2" charset="0"/>
              </a:rPr>
              <a:t>P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enetapan</a:t>
            </a:r>
            <a:r>
              <a:rPr lang="en-US" sz="1500" dirty="0">
                <a:solidFill>
                  <a:srgbClr val="000000"/>
                </a:solidFill>
                <a:latin typeface="Helvetica" pitchFamily="2" charset="0"/>
              </a:rPr>
              <a:t> Status 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Akreditasi</a:t>
            </a:r>
            <a:r>
              <a:rPr lang="en-US" sz="1500" dirty="0">
                <a:solidFill>
                  <a:srgbClr val="000000"/>
                </a:solidFill>
                <a:latin typeface="Helvetica" pitchFamily="2" charset="0"/>
              </a:rPr>
              <a:t> dan 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Peringkat</a:t>
            </a:r>
            <a:r>
              <a:rPr lang="en-US" sz="15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Terakreditasi</a:t>
            </a:r>
            <a:endParaRPr lang="en-US" sz="15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1500" b="1" dirty="0">
                <a:solidFill>
                  <a:schemeClr val="accent4"/>
                </a:solidFill>
                <a:latin typeface="Helvetica" pitchFamily="2" charset="0"/>
              </a:rPr>
              <a:t>P</a:t>
            </a:r>
            <a:r>
              <a:rPr lang="id-ID" sz="1500" dirty="0">
                <a:solidFill>
                  <a:srgbClr val="000000"/>
                </a:solidFill>
                <a:latin typeface="Helvetica" pitchFamily="2" charset="0"/>
              </a:rPr>
              <a:t>e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mantauan</a:t>
            </a:r>
            <a:r>
              <a:rPr lang="en-US" sz="1500" dirty="0">
                <a:solidFill>
                  <a:srgbClr val="000000"/>
                </a:solidFill>
                <a:latin typeface="Helvetica" pitchFamily="2" charset="0"/>
              </a:rPr>
              <a:t> dan 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Evaluasi</a:t>
            </a:r>
            <a:r>
              <a:rPr lang="en-US" sz="1500" dirty="0">
                <a:solidFill>
                  <a:srgbClr val="000000"/>
                </a:solidFill>
                <a:latin typeface="Helvetica" pitchFamily="2" charset="0"/>
              </a:rPr>
              <a:t> Status 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Akreditasi</a:t>
            </a:r>
            <a:r>
              <a:rPr lang="en-US" sz="1500" dirty="0">
                <a:solidFill>
                  <a:srgbClr val="000000"/>
                </a:solidFill>
                <a:latin typeface="Helvetica" pitchFamily="2" charset="0"/>
              </a:rPr>
              <a:t> dan 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Peringkat</a:t>
            </a:r>
            <a:r>
              <a:rPr lang="en-US" sz="15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Terakreditasi</a:t>
            </a:r>
            <a:endParaRPr lang="id-ID" sz="15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5110" y="5440625"/>
            <a:ext cx="444328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indent="-177796" algn="just"/>
            <a:r>
              <a:rPr lang="en-US" sz="1500" b="1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P</a:t>
            </a:r>
            <a:r>
              <a:rPr lang="id-ID" sz="1500" dirty="0">
                <a:solidFill>
                  <a:srgbClr val="000000"/>
                </a:solidFill>
                <a:latin typeface="Helvetica" pitchFamily="2" charset="0"/>
              </a:rPr>
              <a:t>enetapan Standar Dikti; </a:t>
            </a:r>
          </a:p>
          <a:p>
            <a:pPr marL="177796" indent="-177796" algn="just"/>
            <a:r>
              <a:rPr lang="en-US" sz="1500" b="1" dirty="0">
                <a:solidFill>
                  <a:schemeClr val="accent3">
                    <a:lumMod val="75000"/>
                  </a:schemeClr>
                </a:solidFill>
                <a:latin typeface="Helvetica" pitchFamily="2" charset="0"/>
              </a:rPr>
              <a:t>P</a:t>
            </a:r>
            <a:r>
              <a:rPr lang="id-ID" sz="1500" dirty="0">
                <a:solidFill>
                  <a:srgbClr val="000000"/>
                </a:solidFill>
                <a:latin typeface="Helvetica" pitchFamily="2" charset="0"/>
              </a:rPr>
              <a:t>elaksanaan Standar Dikti; </a:t>
            </a:r>
          </a:p>
          <a:p>
            <a:pPr marL="177796" indent="-177796" algn="just"/>
            <a:r>
              <a:rPr lang="en-US" sz="1500" b="1" dirty="0">
                <a:solidFill>
                  <a:schemeClr val="accent4"/>
                </a:solidFill>
                <a:latin typeface="Helvetica" pitchFamily="2" charset="0"/>
              </a:rPr>
              <a:t>E</a:t>
            </a:r>
            <a:r>
              <a:rPr lang="id-ID" sz="1500" dirty="0">
                <a:solidFill>
                  <a:srgbClr val="000000"/>
                </a:solidFill>
                <a:latin typeface="Helvetica" pitchFamily="2" charset="0"/>
              </a:rPr>
              <a:t>valuasi (pelaksanaan) Standar Dikti;  </a:t>
            </a:r>
            <a:endParaRPr lang="en-US" sz="1500" dirty="0">
              <a:solidFill>
                <a:srgbClr val="000000"/>
              </a:solidFill>
              <a:latin typeface="Helvetica" pitchFamily="2" charset="0"/>
            </a:endParaRPr>
          </a:p>
          <a:p>
            <a:pPr marL="177796" indent="-177796" algn="just"/>
            <a:r>
              <a:rPr lang="en-US" sz="1500" b="1" dirty="0">
                <a:solidFill>
                  <a:schemeClr val="accent1"/>
                </a:solidFill>
                <a:latin typeface="Helvetica" pitchFamily="2" charset="0"/>
              </a:rPr>
              <a:t>P</a:t>
            </a:r>
            <a:r>
              <a:rPr lang="id-ID" sz="1500" dirty="0">
                <a:solidFill>
                  <a:srgbClr val="000000"/>
                </a:solidFill>
                <a:latin typeface="Helvetica" pitchFamily="2" charset="0"/>
              </a:rPr>
              <a:t>engendalian (pelaksanaan) Standar Dikti; dan </a:t>
            </a:r>
            <a:endParaRPr lang="en-US" sz="1500" dirty="0">
              <a:solidFill>
                <a:srgbClr val="000000"/>
              </a:solidFill>
              <a:latin typeface="Helvetica" pitchFamily="2" charset="0"/>
            </a:endParaRPr>
          </a:p>
          <a:p>
            <a:pPr marL="177796" indent="-177796" algn="just"/>
            <a:r>
              <a:rPr lang="en-US" sz="1500" b="1" dirty="0">
                <a:solidFill>
                  <a:schemeClr val="accent6"/>
                </a:solidFill>
                <a:latin typeface="Helvetica" pitchFamily="2" charset="0"/>
              </a:rPr>
              <a:t>P</a:t>
            </a:r>
            <a:r>
              <a:rPr lang="id-ID" sz="1500" dirty="0">
                <a:solidFill>
                  <a:srgbClr val="000000"/>
                </a:solidFill>
                <a:latin typeface="Helvetica" pitchFamily="2" charset="0"/>
              </a:rPr>
              <a:t>eningkatan Standar Dikti.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E50ED3E-9F66-CA4E-BE8E-0493D16C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6EFD-DF29-4A39-B967-1C631DA07BC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188677" y="164637"/>
            <a:ext cx="6867431" cy="5270816"/>
          </a:xfrm>
          <a:prstGeom prst="roundRect">
            <a:avLst>
              <a:gd name="adj" fmla="val 6303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0" name="Alternate Process 19"/>
          <p:cNvSpPr/>
          <p:nvPr/>
        </p:nvSpPr>
        <p:spPr>
          <a:xfrm>
            <a:off x="3948847" y="1984290"/>
            <a:ext cx="2820016" cy="2014297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2" name="Alternate Process 11"/>
          <p:cNvSpPr/>
          <p:nvPr/>
        </p:nvSpPr>
        <p:spPr>
          <a:xfrm>
            <a:off x="431371" y="1971500"/>
            <a:ext cx="2719303" cy="2014297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781" y="180029"/>
            <a:ext cx="57581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Helvetica" pitchFamily="2" charset="0"/>
                <a:cs typeface="Calibri"/>
              </a:rPr>
              <a:t>SPM </a:t>
            </a:r>
            <a:r>
              <a:rPr lang="en-US" sz="2400" b="1" dirty="0" err="1">
                <a:solidFill>
                  <a:srgbClr val="000000"/>
                </a:solidFill>
                <a:latin typeface="Helvetica" pitchFamily="2" charset="0"/>
                <a:cs typeface="Calibri"/>
              </a:rPr>
              <a:t>Dikti</a:t>
            </a:r>
            <a:endParaRPr lang="en-US" sz="2400" b="1" dirty="0">
              <a:solidFill>
                <a:srgbClr val="000000"/>
              </a:solidFill>
              <a:latin typeface="Helvetica" pitchFamily="2" charset="0"/>
            </a:endParaRPr>
          </a:p>
        </p:txBody>
      </p:sp>
      <p:graphicFrame>
        <p:nvGraphicFramePr>
          <p:cNvPr id="14" name="Diagram 13"/>
          <p:cNvGraphicFramePr/>
          <p:nvPr>
            <p:extLst/>
          </p:nvPr>
        </p:nvGraphicFramePr>
        <p:xfrm>
          <a:off x="4635208" y="2479831"/>
          <a:ext cx="1355875" cy="123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6995" y="2014340"/>
            <a:ext cx="241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SPMI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50992" y="2043038"/>
            <a:ext cx="231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SPME/</a:t>
            </a:r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</a:rPr>
              <a:t>Akreditasi</a:t>
            </a:r>
            <a:endParaRPr lang="en-US" sz="2000" b="1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40" name="Up Arrow 39"/>
          <p:cNvSpPr/>
          <p:nvPr/>
        </p:nvSpPr>
        <p:spPr>
          <a:xfrm rot="10800000">
            <a:off x="1285984" y="1474507"/>
            <a:ext cx="999176" cy="399671"/>
          </a:xfrm>
          <a:prstGeom prst="upArrow">
            <a:avLst/>
          </a:prstGeom>
          <a:solidFill>
            <a:schemeClr val="accent4"/>
          </a:solidFill>
          <a:ln w="254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1" name="Up Arrow 40"/>
          <p:cNvSpPr/>
          <p:nvPr/>
        </p:nvSpPr>
        <p:spPr>
          <a:xfrm rot="10800000">
            <a:off x="4813557" y="1474507"/>
            <a:ext cx="999176" cy="399671"/>
          </a:xfrm>
          <a:prstGeom prst="upArrow">
            <a:avLst/>
          </a:prstGeom>
          <a:solidFill>
            <a:schemeClr val="accent4"/>
          </a:solidFill>
          <a:ln w="254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2" name="Up Arrow 41"/>
          <p:cNvSpPr/>
          <p:nvPr/>
        </p:nvSpPr>
        <p:spPr>
          <a:xfrm>
            <a:off x="891357" y="4057195"/>
            <a:ext cx="999176" cy="399671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3" name="Up Arrow 42"/>
          <p:cNvSpPr/>
          <p:nvPr/>
        </p:nvSpPr>
        <p:spPr>
          <a:xfrm>
            <a:off x="4351707" y="4057195"/>
            <a:ext cx="999176" cy="399671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4" name="Up Arrow 43"/>
          <p:cNvSpPr/>
          <p:nvPr/>
        </p:nvSpPr>
        <p:spPr>
          <a:xfrm rot="10800000">
            <a:off x="1790617" y="4057195"/>
            <a:ext cx="999176" cy="399671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6" name="Up Arrow 45"/>
          <p:cNvSpPr/>
          <p:nvPr/>
        </p:nvSpPr>
        <p:spPr>
          <a:xfrm rot="5400000">
            <a:off x="3050401" y="2896303"/>
            <a:ext cx="999176" cy="399671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31427" y="4595773"/>
            <a:ext cx="6368301" cy="69052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  <a:cs typeface="Calibri" pitchFamily="34" charset="0"/>
              </a:rPr>
              <a:t>Pangkalan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  <a:cs typeface="Calibri" pitchFamily="34" charset="0"/>
              </a:rPr>
              <a:t> Data </a:t>
            </a:r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  <a:cs typeface="Calibri" pitchFamily="34" charset="0"/>
              </a:rPr>
              <a:t>Pendidikan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  <a:cs typeface="Calibri" pitchFamily="34" charset="0"/>
              </a:rPr>
              <a:t>Tinggi</a:t>
            </a:r>
            <a:endParaRPr lang="en-US" sz="2000" b="1" dirty="0">
              <a:solidFill>
                <a:srgbClr val="000000"/>
              </a:solidFill>
              <a:latin typeface="Helvetica" pitchFamily="2" charset="0"/>
              <a:cs typeface="Calibri" pitchFamily="34" charset="0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Helvetica" pitchFamily="2" charset="0"/>
                <a:cs typeface="Calibri" pitchFamily="34" charset="0"/>
              </a:rPr>
              <a:t>(PD </a:t>
            </a:r>
            <a:r>
              <a:rPr lang="en-US" b="1" dirty="0" err="1">
                <a:solidFill>
                  <a:srgbClr val="000000"/>
                </a:solidFill>
                <a:latin typeface="Helvetica" pitchFamily="2" charset="0"/>
                <a:cs typeface="Calibri" pitchFamily="34" charset="0"/>
              </a:rPr>
              <a:t>Dikti</a:t>
            </a:r>
            <a:r>
              <a:rPr lang="en-US" b="1" dirty="0">
                <a:solidFill>
                  <a:srgbClr val="000000"/>
                </a:solidFill>
                <a:latin typeface="Helvetica" pitchFamily="2" charset="0"/>
                <a:cs typeface="Calibri" pitchFamily="34" charset="0"/>
              </a:rPr>
              <a:t>)</a:t>
            </a:r>
            <a:endParaRPr lang="id-ID" sz="2000" b="1" dirty="0">
              <a:solidFill>
                <a:srgbClr val="000000"/>
              </a:solidFill>
              <a:latin typeface="Helvetica" pitchFamily="2" charset="0"/>
              <a:cs typeface="Calibri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00562" y="572030"/>
            <a:ext cx="6419588" cy="78319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</a:rPr>
              <a:t>Standar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 Pendidikan Tinggi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</a:rPr>
              <a:t>Standar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</a:rPr>
              <a:t>Dikti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) </a:t>
            </a:r>
          </a:p>
        </p:txBody>
      </p:sp>
      <p:sp>
        <p:nvSpPr>
          <p:cNvPr id="51" name="Up Arrow 50"/>
          <p:cNvSpPr/>
          <p:nvPr/>
        </p:nvSpPr>
        <p:spPr>
          <a:xfrm rot="5400000">
            <a:off x="7237447" y="3082197"/>
            <a:ext cx="799619" cy="757912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Helvetica" pitchFamily="2" charset="0"/>
            </a:endParaRPr>
          </a:p>
        </p:txBody>
      </p:sp>
      <p:graphicFrame>
        <p:nvGraphicFramePr>
          <p:cNvPr id="53" name="Diagram 52"/>
          <p:cNvGraphicFramePr/>
          <p:nvPr>
            <p:extLst/>
          </p:nvPr>
        </p:nvGraphicFramePr>
        <p:xfrm>
          <a:off x="984215" y="2218182"/>
          <a:ext cx="1599219" cy="1841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E3F121C-C2ED-974A-9243-4991AC955C4A}"/>
              </a:ext>
            </a:extLst>
          </p:cNvPr>
          <p:cNvGrpSpPr/>
          <p:nvPr/>
        </p:nvGrpSpPr>
        <p:grpSpPr>
          <a:xfrm>
            <a:off x="8141666" y="2181203"/>
            <a:ext cx="3439305" cy="3295332"/>
            <a:chOff x="8068342" y="1741797"/>
            <a:chExt cx="3439305" cy="3295332"/>
          </a:xfrm>
        </p:grpSpPr>
        <p:sp>
          <p:nvSpPr>
            <p:cNvPr id="37" name="Teardrop 36"/>
            <p:cNvSpPr/>
            <p:nvPr/>
          </p:nvSpPr>
          <p:spPr>
            <a:xfrm flipH="1">
              <a:off x="8068342" y="1741797"/>
              <a:ext cx="2987129" cy="2867642"/>
            </a:xfrm>
            <a:prstGeom prst="teardrop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flipH="1">
              <a:off x="8281498" y="1931502"/>
              <a:ext cx="2987129" cy="2867642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39" name="Teardrop 38"/>
            <p:cNvSpPr/>
            <p:nvPr/>
          </p:nvSpPr>
          <p:spPr>
            <a:xfrm flipH="1">
              <a:off x="8494654" y="2144658"/>
              <a:ext cx="3012993" cy="2892471"/>
            </a:xfrm>
            <a:prstGeom prst="teardrop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flipH="1">
              <a:off x="8834573" y="2490188"/>
              <a:ext cx="222089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FFFF00"/>
                  </a:solidFill>
                  <a:latin typeface="Helvetica" pitchFamily="2" charset="0"/>
                </a:rPr>
                <a:t>Budaya</a:t>
              </a:r>
              <a:r>
                <a:rPr lang="en-US" sz="2000" b="1" dirty="0">
                  <a:solidFill>
                    <a:srgbClr val="FFFF00"/>
                  </a:solidFill>
                  <a:latin typeface="Helvetica" pitchFamily="2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Helvetica" pitchFamily="2" charset="0"/>
                </a:rPr>
                <a:t>Mutu</a:t>
              </a:r>
              <a:endParaRPr lang="en-US" sz="2000" b="1" dirty="0">
                <a:solidFill>
                  <a:srgbClr val="FFFF00"/>
                </a:solidFill>
                <a:latin typeface="Helvetica" pitchFamily="2" charset="0"/>
              </a:endParaRPr>
            </a:p>
            <a:p>
              <a:pPr marL="182558" indent="-182558">
                <a:buFont typeface="Wingdings" charset="2"/>
                <a:buChar char="§"/>
              </a:pPr>
              <a:r>
                <a:rPr lang="en-US" sz="2000" dirty="0" err="1">
                  <a:solidFill>
                    <a:schemeClr val="bg1"/>
                  </a:solidFill>
                  <a:latin typeface="Helvetica" pitchFamily="2" charset="0"/>
                </a:rPr>
                <a:t>Pola</a:t>
              </a:r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Helvetica" pitchFamily="2" charset="0"/>
                </a:rPr>
                <a:t>pikir</a:t>
              </a:r>
              <a:endParaRPr lang="en-US" sz="2000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marL="182558" indent="-182558">
                <a:buFont typeface="Wingdings" charset="2"/>
                <a:buChar char="§"/>
              </a:pPr>
              <a:r>
                <a:rPr lang="en-US" sz="2000" dirty="0" err="1">
                  <a:solidFill>
                    <a:schemeClr val="bg1"/>
                  </a:solidFill>
                  <a:latin typeface="Helvetica" pitchFamily="2" charset="0"/>
                </a:rPr>
                <a:t>Pola</a:t>
              </a:r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Helvetica" pitchFamily="2" charset="0"/>
                </a:rPr>
                <a:t>sikap</a:t>
              </a:r>
              <a:endParaRPr lang="en-US" sz="2000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marL="182558" indent="-182558">
                <a:buFont typeface="Wingdings" charset="2"/>
                <a:buChar char="§"/>
              </a:pPr>
              <a:r>
                <a:rPr lang="en-US" sz="2000" dirty="0" err="1">
                  <a:solidFill>
                    <a:schemeClr val="bg1"/>
                  </a:solidFill>
                  <a:latin typeface="Helvetica" pitchFamily="2" charset="0"/>
                </a:rPr>
                <a:t>Pola</a:t>
              </a:r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Helvetica" pitchFamily="2" charset="0"/>
                </a:rPr>
                <a:t>perilaku</a:t>
              </a:r>
            </a:p>
            <a:p>
              <a:r>
                <a:rPr lang="en-US" sz="2000" dirty="0" err="1">
                  <a:solidFill>
                    <a:schemeClr val="bg1"/>
                  </a:solidFill>
                  <a:latin typeface="Helvetica" pitchFamily="2" charset="0"/>
                </a:rPr>
                <a:t>berdasarkan</a:t>
              </a:r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</a:p>
            <a:p>
              <a:r>
                <a:rPr lang="en-US" sz="2000" dirty="0" err="1">
                  <a:solidFill>
                    <a:schemeClr val="bg1"/>
                  </a:solidFill>
                  <a:latin typeface="Helvetica" pitchFamily="2" charset="0"/>
                </a:rPr>
                <a:t>Standar</a:t>
              </a:r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Helvetica" pitchFamily="2" charset="0"/>
                </a:rPr>
                <a:t>Dikti</a:t>
              </a:r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</a:p>
          </p:txBody>
        </p:sp>
      </p:grpSp>
      <p:sp>
        <p:nvSpPr>
          <p:cNvPr id="52" name="Up Arrow 51">
            <a:extLst>
              <a:ext uri="{FF2B5EF4-FFF2-40B4-BE49-F238E27FC236}">
                <a16:creationId xmlns:a16="http://schemas.microsoft.com/office/drawing/2014/main" xmlns="" id="{AD106003-53CB-AB4C-9C8C-7E9FDA165C1C}"/>
              </a:ext>
            </a:extLst>
          </p:cNvPr>
          <p:cNvSpPr/>
          <p:nvPr/>
        </p:nvSpPr>
        <p:spPr>
          <a:xfrm rot="10800000">
            <a:off x="5221177" y="4066795"/>
            <a:ext cx="999176" cy="399671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Helvetica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C7CB25F-1A6C-CA4D-981E-A91A7679585F}"/>
              </a:ext>
            </a:extLst>
          </p:cNvPr>
          <p:cNvGrpSpPr/>
          <p:nvPr/>
        </p:nvGrpSpPr>
        <p:grpSpPr>
          <a:xfrm>
            <a:off x="7272208" y="1195958"/>
            <a:ext cx="6123184" cy="983439"/>
            <a:chOff x="229269" y="27096"/>
            <a:chExt cx="4592388" cy="73757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9233183A-ACE3-2049-87B5-0586E8D28AC2}"/>
                </a:ext>
              </a:extLst>
            </p:cNvPr>
            <p:cNvGrpSpPr/>
            <p:nvPr/>
          </p:nvGrpSpPr>
          <p:grpSpPr>
            <a:xfrm>
              <a:off x="229269" y="27096"/>
              <a:ext cx="4592388" cy="655137"/>
              <a:chOff x="3188962" y="5140135"/>
              <a:chExt cx="14105476" cy="227198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5D394753-CD12-1943-BE6A-CA71C88D21B6}"/>
                  </a:ext>
                </a:extLst>
              </p:cNvPr>
              <p:cNvSpPr txBox="1"/>
              <p:nvPr/>
            </p:nvSpPr>
            <p:spPr>
              <a:xfrm>
                <a:off x="3188962" y="5140135"/>
                <a:ext cx="10723260" cy="1200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  <a:latin typeface="Century Gothic" panose="020B0502020202020204" pitchFamily="34" charset="0"/>
                    <a:cs typeface="Century Gothic"/>
                  </a:rPr>
                  <a:t>SISTEM PENJAMINAN MUTU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0429F8E7-157C-934A-B960-59DB488F7499}"/>
                  </a:ext>
                </a:extLst>
              </p:cNvPr>
              <p:cNvSpPr txBox="1"/>
              <p:nvPr/>
            </p:nvSpPr>
            <p:spPr>
              <a:xfrm>
                <a:off x="3188964" y="6318248"/>
                <a:ext cx="14105474" cy="109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33" b="1" dirty="0">
                    <a:solidFill>
                      <a:srgbClr val="000000"/>
                    </a:solidFill>
                    <a:latin typeface="Helvetica" pitchFamily="2" charset="0"/>
                    <a:ea typeface="Franklin Gothic Book" charset="0"/>
                    <a:cs typeface="Franklin Gothic Book" charset="0"/>
                  </a:rPr>
                  <a:t>Pendidikan Tinggi</a:t>
                </a:r>
              </a:p>
            </p:txBody>
          </p: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D2EC107A-CE5C-3248-9947-47143868A6BB}"/>
                </a:ext>
              </a:extLst>
            </p:cNvPr>
            <p:cNvCxnSpPr/>
            <p:nvPr/>
          </p:nvCxnSpPr>
          <p:spPr>
            <a:xfrm>
              <a:off x="229270" y="44053"/>
              <a:ext cx="0" cy="72062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Arrow Connector 8"/>
          <p:cNvCxnSpPr/>
          <p:nvPr/>
        </p:nvCxnSpPr>
        <p:spPr>
          <a:xfrm flipH="1">
            <a:off x="3547872" y="641694"/>
            <a:ext cx="5020106" cy="22879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8610600" y="73152"/>
            <a:ext cx="2970371" cy="859536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Terbukti</a:t>
            </a:r>
            <a:r>
              <a:rPr lang="en-US" dirty="0" smtClean="0"/>
              <a:t> </a:t>
            </a:r>
            <a:r>
              <a:rPr lang="en-US" dirty="0" err="1" smtClean="0"/>
              <a:t>Luaran</a:t>
            </a:r>
            <a:r>
              <a:rPr lang="en-US" dirty="0" smtClean="0"/>
              <a:t> SPMI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akreditasi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021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6414" y="530352"/>
            <a:ext cx="6199632" cy="6199632"/>
          </a:xfrm>
        </p:spPr>
      </p:pic>
    </p:spTree>
    <p:extLst>
      <p:ext uri="{BB962C8B-B14F-4D97-AF65-F5344CB8AC3E}">
        <p14:creationId xmlns:p14="http://schemas.microsoft.com/office/powerpoint/2010/main" xmlns="" val="36220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7672" y="531521"/>
            <a:ext cx="5976664" cy="4856039"/>
          </a:xfrm>
        </p:spPr>
      </p:pic>
    </p:spTree>
    <p:extLst>
      <p:ext uri="{BB962C8B-B14F-4D97-AF65-F5344CB8AC3E}">
        <p14:creationId xmlns:p14="http://schemas.microsoft.com/office/powerpoint/2010/main" xmlns="" val="26102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CBA4F2-8A35-4287-9C47-C3442F6237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8458" y="781833"/>
            <a:ext cx="6620764" cy="408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70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1816" y="474368"/>
            <a:ext cx="8100392" cy="442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92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7700" y="782976"/>
            <a:ext cx="713496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00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8411AD-F69F-448A-917E-0C20F5829CCD}"/>
              </a:ext>
            </a:extLst>
          </p:cNvPr>
          <p:cNvSpPr txBox="1"/>
          <p:nvPr/>
        </p:nvSpPr>
        <p:spPr>
          <a:xfrm>
            <a:off x="3143672" y="2708920"/>
            <a:ext cx="5544616" cy="193899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Terima</a:t>
            </a:r>
            <a:r>
              <a:rPr lang="en-US" sz="4000" dirty="0"/>
              <a:t> Kasih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BERMUTU ATAU MATI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8992" y="5358384"/>
            <a:ext cx="5597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Email : </a:t>
            </a:r>
            <a:r>
              <a:rPr lang="en-US" dirty="0" smtClean="0">
                <a:hlinkClick r:id="rId2"/>
              </a:rPr>
              <a:t>mashajaz@ristekdikti.go.id</a:t>
            </a:r>
            <a:r>
              <a:rPr lang="en-US" dirty="0" smtClean="0"/>
              <a:t> , </a:t>
            </a:r>
            <a:r>
              <a:rPr lang="en-US" dirty="0" smtClean="0">
                <a:hlinkClick r:id="rId3"/>
              </a:rPr>
              <a:t>mashajaz@gmail.com</a:t>
            </a:r>
            <a:endParaRPr lang="en-US" dirty="0" smtClean="0"/>
          </a:p>
          <a:p>
            <a:r>
              <a:rPr lang="en-US" dirty="0" smtClean="0"/>
              <a:t>HP      : 08128173900</a:t>
            </a:r>
          </a:p>
          <a:p>
            <a:r>
              <a:rPr lang="en-US" dirty="0" smtClean="0"/>
              <a:t>Blog   : mashajaz.blogspot.com</a:t>
            </a:r>
          </a:p>
          <a:p>
            <a:r>
              <a:rPr lang="en-US" dirty="0" err="1" smtClean="0"/>
              <a:t>Fb&amp;IG</a:t>
            </a:r>
            <a:r>
              <a:rPr lang="en-US" dirty="0" smtClean="0"/>
              <a:t> : </a:t>
            </a:r>
            <a:r>
              <a:rPr lang="en-US" dirty="0" err="1" smtClean="0"/>
              <a:t>mashajaz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0554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43873" y="1412776"/>
            <a:ext cx="1941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/>
              <a:t>Menembus</a:t>
            </a:r>
            <a:r>
              <a:rPr lang="en-AU" dirty="0"/>
              <a:t> Batas!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7568" y="3356992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1600" dirty="0"/>
              <a:t>“</a:t>
            </a:r>
            <a:r>
              <a:rPr lang="en-AU" sz="1600" i="1" dirty="0" err="1"/>
              <a:t>Hai</a:t>
            </a:r>
            <a:r>
              <a:rPr lang="en-AU" sz="1600" i="1" dirty="0"/>
              <a:t> </a:t>
            </a:r>
            <a:r>
              <a:rPr lang="en-AU" sz="1600" i="1" dirty="0" err="1"/>
              <a:t>jama'ah</a:t>
            </a:r>
            <a:r>
              <a:rPr lang="en-AU" sz="1600" i="1" dirty="0"/>
              <a:t> </a:t>
            </a:r>
            <a:r>
              <a:rPr lang="en-AU" sz="1600" i="1" dirty="0" err="1"/>
              <a:t>jin</a:t>
            </a:r>
            <a:r>
              <a:rPr lang="en-AU" sz="1600" i="1" dirty="0"/>
              <a:t> </a:t>
            </a:r>
            <a:r>
              <a:rPr lang="en-AU" sz="1600" i="1" dirty="0" err="1"/>
              <a:t>dan</a:t>
            </a:r>
            <a:r>
              <a:rPr lang="en-AU" sz="1600" i="1" dirty="0"/>
              <a:t> </a:t>
            </a:r>
            <a:r>
              <a:rPr lang="en-AU" sz="1600" i="1" dirty="0" err="1"/>
              <a:t>manusia</a:t>
            </a:r>
            <a:r>
              <a:rPr lang="en-AU" sz="1600" i="1" dirty="0"/>
              <a:t>, </a:t>
            </a:r>
          </a:p>
          <a:p>
            <a:pPr algn="just"/>
            <a:r>
              <a:rPr lang="en-AU" sz="1600" i="1" dirty="0" err="1"/>
              <a:t>jika</a:t>
            </a:r>
            <a:r>
              <a:rPr lang="en-AU" sz="1600" i="1" dirty="0"/>
              <a:t> </a:t>
            </a:r>
            <a:r>
              <a:rPr lang="en-AU" sz="1600" i="1" dirty="0" err="1"/>
              <a:t>kamu</a:t>
            </a:r>
            <a:r>
              <a:rPr lang="en-AU" sz="1600" i="1" dirty="0"/>
              <a:t> </a:t>
            </a:r>
            <a:r>
              <a:rPr lang="en-AU" sz="1600" i="1" dirty="0" err="1"/>
              <a:t>sanggup</a:t>
            </a:r>
            <a:r>
              <a:rPr lang="en-AU" sz="1600" i="1" dirty="0"/>
              <a:t> </a:t>
            </a:r>
            <a:r>
              <a:rPr lang="en-AU" sz="1600" i="1" dirty="0" err="1"/>
              <a:t>menembus</a:t>
            </a:r>
            <a:r>
              <a:rPr lang="en-AU" sz="1600" i="1" dirty="0"/>
              <a:t> (</a:t>
            </a:r>
            <a:r>
              <a:rPr lang="en-AU" sz="1600" i="1" dirty="0" err="1"/>
              <a:t>melintasi</a:t>
            </a:r>
            <a:r>
              <a:rPr lang="en-AU" sz="1600" i="1" dirty="0"/>
              <a:t>) </a:t>
            </a:r>
            <a:r>
              <a:rPr lang="en-AU" sz="1600" i="1" dirty="0" err="1"/>
              <a:t>penjuru</a:t>
            </a:r>
            <a:r>
              <a:rPr lang="en-AU" sz="1600" i="1" dirty="0"/>
              <a:t> </a:t>
            </a:r>
            <a:r>
              <a:rPr lang="en-AU" sz="1600" i="1" dirty="0" err="1"/>
              <a:t>langit</a:t>
            </a:r>
            <a:r>
              <a:rPr lang="en-AU" sz="1600" i="1" dirty="0"/>
              <a:t> </a:t>
            </a:r>
            <a:r>
              <a:rPr lang="en-AU" sz="1600" i="1" dirty="0" err="1"/>
              <a:t>dan</a:t>
            </a:r>
            <a:r>
              <a:rPr lang="en-AU" sz="1600" i="1" dirty="0"/>
              <a:t> </a:t>
            </a:r>
            <a:r>
              <a:rPr lang="en-AU" sz="1600" i="1" dirty="0" err="1"/>
              <a:t>bumi</a:t>
            </a:r>
            <a:r>
              <a:rPr lang="en-AU" sz="1600" i="1" dirty="0"/>
              <a:t>, </a:t>
            </a:r>
          </a:p>
          <a:p>
            <a:pPr algn="just"/>
            <a:r>
              <a:rPr lang="en-AU" sz="1600" i="1" dirty="0" err="1"/>
              <a:t>Maka</a:t>
            </a:r>
            <a:r>
              <a:rPr lang="en-AU" sz="1600" i="1" dirty="0"/>
              <a:t> </a:t>
            </a:r>
            <a:r>
              <a:rPr lang="en-AU" sz="1600" i="1" dirty="0" err="1"/>
              <a:t>lintasilah</a:t>
            </a:r>
            <a:r>
              <a:rPr lang="en-AU" sz="1600" i="1" dirty="0"/>
              <a:t>, </a:t>
            </a:r>
            <a:r>
              <a:rPr lang="en-AU" sz="1600" i="1" dirty="0" err="1"/>
              <a:t>kamu</a:t>
            </a:r>
            <a:r>
              <a:rPr lang="en-AU" sz="1600" i="1" dirty="0"/>
              <a:t> </a:t>
            </a:r>
            <a:r>
              <a:rPr lang="en-AU" sz="1600" i="1" dirty="0" err="1"/>
              <a:t>tidak</a:t>
            </a:r>
            <a:r>
              <a:rPr lang="en-AU" sz="1600" i="1" dirty="0"/>
              <a:t> </a:t>
            </a:r>
            <a:r>
              <a:rPr lang="en-AU" sz="1600" i="1" dirty="0" err="1"/>
              <a:t>dapat</a:t>
            </a:r>
            <a:r>
              <a:rPr lang="en-AU" sz="1600" i="1" dirty="0"/>
              <a:t> </a:t>
            </a:r>
            <a:r>
              <a:rPr lang="en-AU" sz="1600" i="1" dirty="0" err="1"/>
              <a:t>menembusnya</a:t>
            </a:r>
            <a:r>
              <a:rPr lang="en-AU" sz="1600" i="1" dirty="0"/>
              <a:t> </a:t>
            </a:r>
            <a:r>
              <a:rPr lang="en-AU" sz="1600" i="1" dirty="0" err="1"/>
              <a:t>kecuali</a:t>
            </a:r>
            <a:r>
              <a:rPr lang="en-AU" sz="1600" i="1" dirty="0"/>
              <a:t> </a:t>
            </a:r>
            <a:r>
              <a:rPr lang="en-AU" sz="1600" i="1" dirty="0" err="1"/>
              <a:t>dengan</a:t>
            </a:r>
            <a:r>
              <a:rPr lang="en-AU" sz="1600" i="1" dirty="0"/>
              <a:t> </a:t>
            </a:r>
            <a:r>
              <a:rPr lang="en-AU" sz="1600" i="1" dirty="0" err="1"/>
              <a:t>kekuatan</a:t>
            </a:r>
            <a:r>
              <a:rPr lang="en-AU" sz="1600" dirty="0"/>
              <a:t>”</a:t>
            </a:r>
          </a:p>
          <a:p>
            <a:pPr algn="just"/>
            <a:r>
              <a:rPr lang="en-AU" sz="1600" dirty="0"/>
              <a:t>(QS </a:t>
            </a:r>
            <a:r>
              <a:rPr lang="en-AU" sz="1600" dirty="0" err="1"/>
              <a:t>Ar-Rahman</a:t>
            </a:r>
            <a:r>
              <a:rPr lang="en-AU" sz="1600" dirty="0"/>
              <a:t> : 33)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5521" y="6381329"/>
            <a:ext cx="1301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err="1"/>
              <a:t>Masluhin</a:t>
            </a:r>
            <a:r>
              <a:rPr lang="en-AU" sz="1400" dirty="0"/>
              <a:t> </a:t>
            </a:r>
            <a:r>
              <a:rPr lang="en-AU" sz="1400" dirty="0" err="1"/>
              <a:t>Hajaz</a:t>
            </a:r>
            <a:endParaRPr lang="en-AU" sz="1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5C94785-DF06-4D5A-9ADD-921367BD581D}"/>
              </a:ext>
            </a:extLst>
          </p:cNvPr>
          <p:cNvGrpSpPr/>
          <p:nvPr/>
        </p:nvGrpSpPr>
        <p:grpSpPr>
          <a:xfrm>
            <a:off x="1703513" y="260648"/>
            <a:ext cx="1368152" cy="1224136"/>
            <a:chOff x="330489" y="199538"/>
            <a:chExt cx="1751914" cy="15801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A05FAF54-9092-4070-9186-112668F74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736" t="11379" r="2839" b="31800"/>
            <a:stretch/>
          </p:blipFill>
          <p:spPr>
            <a:xfrm>
              <a:off x="330489" y="199538"/>
              <a:ext cx="1751914" cy="158012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C6437D3-3258-4FB1-835A-85736AE95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93537" y="621336"/>
              <a:ext cx="744330" cy="694708"/>
            </a:xfrm>
            <a:prstGeom prst="rect">
              <a:avLst/>
            </a:prstGeom>
          </p:spPr>
        </p:pic>
      </p:grpSp>
      <p:pic>
        <p:nvPicPr>
          <p:cNvPr id="11" name="Picture 10" descr="Rok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536160" y="4077072"/>
            <a:ext cx="2361846" cy="2780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775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07568" y="332656"/>
            <a:ext cx="8229600" cy="892696"/>
          </a:xfrm>
        </p:spPr>
        <p:txBody>
          <a:bodyPr/>
          <a:lstStyle/>
          <a:p>
            <a:pPr>
              <a:buNone/>
            </a:pPr>
            <a:r>
              <a:rPr lang="en-AU" dirty="0" err="1" smtClean="0"/>
              <a:t>Jejaring</a:t>
            </a:r>
            <a:r>
              <a:rPr lang="en-AU" dirty="0" smtClean="0"/>
              <a:t> </a:t>
            </a:r>
            <a:r>
              <a:rPr lang="en-AU" dirty="0" err="1" smtClean="0"/>
              <a:t>Rujukan</a:t>
            </a:r>
            <a:r>
              <a:rPr lang="en-AU" dirty="0" smtClean="0"/>
              <a:t> SPMI</a:t>
            </a:r>
            <a:endParaRPr lang="en-A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3593" y="5877273"/>
            <a:ext cx="251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err="1"/>
              <a:t>Materi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Narasumber</a:t>
            </a:r>
            <a:endParaRPr lang="en-AU" dirty="0"/>
          </a:p>
          <a:p>
            <a:pPr>
              <a:buFont typeface="Arial" pitchFamily="34" charset="0"/>
              <a:buChar char="•"/>
            </a:pPr>
            <a:r>
              <a:rPr lang="en-AU" dirty="0" err="1"/>
              <a:t>Insentif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261501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83633" y="476673"/>
            <a:ext cx="6082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/>
              <a:t>E-SPMI </a:t>
            </a:r>
          </a:p>
          <a:p>
            <a:r>
              <a:rPr lang="en-AU" dirty="0"/>
              <a:t>(</a:t>
            </a:r>
            <a:r>
              <a:rPr lang="en-AU" dirty="0" err="1"/>
              <a:t>Aplikasi</a:t>
            </a:r>
            <a:r>
              <a:rPr lang="en-AU" dirty="0"/>
              <a:t> </a:t>
            </a:r>
            <a:r>
              <a:rPr lang="en-AU" dirty="0" err="1"/>
              <a:t>Pembuatan</a:t>
            </a:r>
            <a:r>
              <a:rPr lang="en-AU" dirty="0"/>
              <a:t> </a:t>
            </a:r>
            <a:r>
              <a:rPr lang="en-AU" dirty="0" err="1"/>
              <a:t>Dokumen</a:t>
            </a:r>
            <a:r>
              <a:rPr lang="en-AU" dirty="0"/>
              <a:t> SPMI, LED, LK </a:t>
            </a:r>
            <a:r>
              <a:rPr lang="en-AU" dirty="0" err="1"/>
              <a:t>Perguruan</a:t>
            </a:r>
            <a:r>
              <a:rPr lang="en-AU" dirty="0"/>
              <a:t> </a:t>
            </a:r>
            <a:r>
              <a:rPr lang="en-AU" dirty="0" err="1"/>
              <a:t>Tinggi</a:t>
            </a:r>
            <a:r>
              <a:rPr lang="en-AU" dirty="0"/>
              <a:t>)</a:t>
            </a:r>
          </a:p>
        </p:txBody>
      </p:sp>
      <p:sp>
        <p:nvSpPr>
          <p:cNvPr id="17" name="Freeform 16"/>
          <p:cNvSpPr/>
          <p:nvPr/>
        </p:nvSpPr>
        <p:spPr>
          <a:xfrm>
            <a:off x="3215680" y="2924944"/>
            <a:ext cx="1168796" cy="1168796"/>
          </a:xfrm>
          <a:custGeom>
            <a:avLst/>
            <a:gdLst>
              <a:gd name="connsiteX0" fmla="*/ 0 w 1168796"/>
              <a:gd name="connsiteY0" fmla="*/ 584398 h 1168796"/>
              <a:gd name="connsiteX1" fmla="*/ 171167 w 1168796"/>
              <a:gd name="connsiteY1" fmla="*/ 171166 h 1168796"/>
              <a:gd name="connsiteX2" fmla="*/ 584399 w 1168796"/>
              <a:gd name="connsiteY2" fmla="*/ 0 h 1168796"/>
              <a:gd name="connsiteX3" fmla="*/ 997631 w 1168796"/>
              <a:gd name="connsiteY3" fmla="*/ 171167 h 1168796"/>
              <a:gd name="connsiteX4" fmla="*/ 1168797 w 1168796"/>
              <a:gd name="connsiteY4" fmla="*/ 584399 h 1168796"/>
              <a:gd name="connsiteX5" fmla="*/ 997631 w 1168796"/>
              <a:gd name="connsiteY5" fmla="*/ 997631 h 1168796"/>
              <a:gd name="connsiteX6" fmla="*/ 584399 w 1168796"/>
              <a:gd name="connsiteY6" fmla="*/ 1168797 h 1168796"/>
              <a:gd name="connsiteX7" fmla="*/ 171167 w 1168796"/>
              <a:gd name="connsiteY7" fmla="*/ 997630 h 1168796"/>
              <a:gd name="connsiteX8" fmla="*/ 1 w 1168796"/>
              <a:gd name="connsiteY8" fmla="*/ 584398 h 1168796"/>
              <a:gd name="connsiteX9" fmla="*/ 0 w 1168796"/>
              <a:gd name="connsiteY9" fmla="*/ 584398 h 116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796" h="1168796">
                <a:moveTo>
                  <a:pt x="0" y="584398"/>
                </a:moveTo>
                <a:cubicBezTo>
                  <a:pt x="0" y="429406"/>
                  <a:pt x="61571" y="280762"/>
                  <a:pt x="171167" y="171166"/>
                </a:cubicBezTo>
                <a:cubicBezTo>
                  <a:pt x="280763" y="61570"/>
                  <a:pt x="429407" y="0"/>
                  <a:pt x="584399" y="0"/>
                </a:cubicBezTo>
                <a:cubicBezTo>
                  <a:pt x="739391" y="0"/>
                  <a:pt x="888035" y="61571"/>
                  <a:pt x="997631" y="171167"/>
                </a:cubicBezTo>
                <a:cubicBezTo>
                  <a:pt x="1107227" y="280763"/>
                  <a:pt x="1168797" y="429407"/>
                  <a:pt x="1168797" y="584399"/>
                </a:cubicBezTo>
                <a:cubicBezTo>
                  <a:pt x="1168797" y="739391"/>
                  <a:pt x="1107227" y="888035"/>
                  <a:pt x="997631" y="997631"/>
                </a:cubicBezTo>
                <a:cubicBezTo>
                  <a:pt x="888035" y="1107227"/>
                  <a:pt x="739391" y="1168797"/>
                  <a:pt x="584399" y="1168797"/>
                </a:cubicBezTo>
                <a:cubicBezTo>
                  <a:pt x="429407" y="1168797"/>
                  <a:pt x="280763" y="1107226"/>
                  <a:pt x="171167" y="997630"/>
                </a:cubicBezTo>
                <a:cubicBezTo>
                  <a:pt x="61571" y="888034"/>
                  <a:pt x="1" y="739390"/>
                  <a:pt x="1" y="584398"/>
                </a:cubicBezTo>
                <a:lnTo>
                  <a:pt x="0" y="58439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4026" tIns="194026" rIns="194026" bIns="194026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600" dirty="0" err="1"/>
              <a:t>Standar</a:t>
            </a:r>
            <a:r>
              <a:rPr lang="en-AU" sz="1600" dirty="0"/>
              <a:t> PT</a:t>
            </a:r>
          </a:p>
        </p:txBody>
      </p:sp>
      <p:sp>
        <p:nvSpPr>
          <p:cNvPr id="19" name="Freeform 18"/>
          <p:cNvSpPr/>
          <p:nvPr/>
        </p:nvSpPr>
        <p:spPr>
          <a:xfrm>
            <a:off x="4007768" y="4221088"/>
            <a:ext cx="1168796" cy="1168796"/>
          </a:xfrm>
          <a:custGeom>
            <a:avLst/>
            <a:gdLst>
              <a:gd name="connsiteX0" fmla="*/ 0 w 1168796"/>
              <a:gd name="connsiteY0" fmla="*/ 584398 h 1168796"/>
              <a:gd name="connsiteX1" fmla="*/ 171167 w 1168796"/>
              <a:gd name="connsiteY1" fmla="*/ 171166 h 1168796"/>
              <a:gd name="connsiteX2" fmla="*/ 584399 w 1168796"/>
              <a:gd name="connsiteY2" fmla="*/ 0 h 1168796"/>
              <a:gd name="connsiteX3" fmla="*/ 997631 w 1168796"/>
              <a:gd name="connsiteY3" fmla="*/ 171167 h 1168796"/>
              <a:gd name="connsiteX4" fmla="*/ 1168797 w 1168796"/>
              <a:gd name="connsiteY4" fmla="*/ 584399 h 1168796"/>
              <a:gd name="connsiteX5" fmla="*/ 997631 w 1168796"/>
              <a:gd name="connsiteY5" fmla="*/ 997631 h 1168796"/>
              <a:gd name="connsiteX6" fmla="*/ 584399 w 1168796"/>
              <a:gd name="connsiteY6" fmla="*/ 1168797 h 1168796"/>
              <a:gd name="connsiteX7" fmla="*/ 171167 w 1168796"/>
              <a:gd name="connsiteY7" fmla="*/ 997630 h 1168796"/>
              <a:gd name="connsiteX8" fmla="*/ 1 w 1168796"/>
              <a:gd name="connsiteY8" fmla="*/ 584398 h 1168796"/>
              <a:gd name="connsiteX9" fmla="*/ 0 w 1168796"/>
              <a:gd name="connsiteY9" fmla="*/ 584398 h 116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796" h="1168796">
                <a:moveTo>
                  <a:pt x="0" y="584398"/>
                </a:moveTo>
                <a:cubicBezTo>
                  <a:pt x="0" y="429406"/>
                  <a:pt x="61571" y="280762"/>
                  <a:pt x="171167" y="171166"/>
                </a:cubicBezTo>
                <a:cubicBezTo>
                  <a:pt x="280763" y="61570"/>
                  <a:pt x="429407" y="0"/>
                  <a:pt x="584399" y="0"/>
                </a:cubicBezTo>
                <a:cubicBezTo>
                  <a:pt x="739391" y="0"/>
                  <a:pt x="888035" y="61571"/>
                  <a:pt x="997631" y="171167"/>
                </a:cubicBezTo>
                <a:cubicBezTo>
                  <a:pt x="1107227" y="280763"/>
                  <a:pt x="1168797" y="429407"/>
                  <a:pt x="1168797" y="584399"/>
                </a:cubicBezTo>
                <a:cubicBezTo>
                  <a:pt x="1168797" y="739391"/>
                  <a:pt x="1107227" y="888035"/>
                  <a:pt x="997631" y="997631"/>
                </a:cubicBezTo>
                <a:cubicBezTo>
                  <a:pt x="888035" y="1107227"/>
                  <a:pt x="739391" y="1168797"/>
                  <a:pt x="584399" y="1168797"/>
                </a:cubicBezTo>
                <a:cubicBezTo>
                  <a:pt x="429407" y="1168797"/>
                  <a:pt x="280763" y="1107226"/>
                  <a:pt x="171167" y="997630"/>
                </a:cubicBezTo>
                <a:cubicBezTo>
                  <a:pt x="61571" y="888034"/>
                  <a:pt x="1" y="739390"/>
                  <a:pt x="1" y="584398"/>
                </a:cubicBezTo>
                <a:lnTo>
                  <a:pt x="0" y="58439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4026" tIns="194026" rIns="194026" bIns="194026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600" dirty="0"/>
              <a:t>PD </a:t>
            </a:r>
            <a:r>
              <a:rPr lang="en-AU" sz="1600" dirty="0" err="1"/>
              <a:t>Dikti</a:t>
            </a:r>
            <a:endParaRPr lang="en-AU" sz="1600" dirty="0"/>
          </a:p>
        </p:txBody>
      </p:sp>
      <p:sp>
        <p:nvSpPr>
          <p:cNvPr id="16" name="Freeform 15"/>
          <p:cNvSpPr/>
          <p:nvPr/>
        </p:nvSpPr>
        <p:spPr>
          <a:xfrm>
            <a:off x="7392144" y="2924944"/>
            <a:ext cx="1168796" cy="1168796"/>
          </a:xfrm>
          <a:custGeom>
            <a:avLst/>
            <a:gdLst>
              <a:gd name="connsiteX0" fmla="*/ 0 w 1168796"/>
              <a:gd name="connsiteY0" fmla="*/ 584398 h 1168796"/>
              <a:gd name="connsiteX1" fmla="*/ 171167 w 1168796"/>
              <a:gd name="connsiteY1" fmla="*/ 171166 h 1168796"/>
              <a:gd name="connsiteX2" fmla="*/ 584399 w 1168796"/>
              <a:gd name="connsiteY2" fmla="*/ 0 h 1168796"/>
              <a:gd name="connsiteX3" fmla="*/ 997631 w 1168796"/>
              <a:gd name="connsiteY3" fmla="*/ 171167 h 1168796"/>
              <a:gd name="connsiteX4" fmla="*/ 1168797 w 1168796"/>
              <a:gd name="connsiteY4" fmla="*/ 584399 h 1168796"/>
              <a:gd name="connsiteX5" fmla="*/ 997631 w 1168796"/>
              <a:gd name="connsiteY5" fmla="*/ 997631 h 1168796"/>
              <a:gd name="connsiteX6" fmla="*/ 584399 w 1168796"/>
              <a:gd name="connsiteY6" fmla="*/ 1168797 h 1168796"/>
              <a:gd name="connsiteX7" fmla="*/ 171167 w 1168796"/>
              <a:gd name="connsiteY7" fmla="*/ 997630 h 1168796"/>
              <a:gd name="connsiteX8" fmla="*/ 1 w 1168796"/>
              <a:gd name="connsiteY8" fmla="*/ 584398 h 1168796"/>
              <a:gd name="connsiteX9" fmla="*/ 0 w 1168796"/>
              <a:gd name="connsiteY9" fmla="*/ 584398 h 116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796" h="1168796">
                <a:moveTo>
                  <a:pt x="0" y="584398"/>
                </a:moveTo>
                <a:cubicBezTo>
                  <a:pt x="0" y="429406"/>
                  <a:pt x="61571" y="280762"/>
                  <a:pt x="171167" y="171166"/>
                </a:cubicBezTo>
                <a:cubicBezTo>
                  <a:pt x="280763" y="61570"/>
                  <a:pt x="429407" y="0"/>
                  <a:pt x="584399" y="0"/>
                </a:cubicBezTo>
                <a:cubicBezTo>
                  <a:pt x="739391" y="0"/>
                  <a:pt x="888035" y="61571"/>
                  <a:pt x="997631" y="171167"/>
                </a:cubicBezTo>
                <a:cubicBezTo>
                  <a:pt x="1107227" y="280763"/>
                  <a:pt x="1168797" y="429407"/>
                  <a:pt x="1168797" y="584399"/>
                </a:cubicBezTo>
                <a:cubicBezTo>
                  <a:pt x="1168797" y="739391"/>
                  <a:pt x="1107227" y="888035"/>
                  <a:pt x="997631" y="997631"/>
                </a:cubicBezTo>
                <a:cubicBezTo>
                  <a:pt x="888035" y="1107227"/>
                  <a:pt x="739391" y="1168797"/>
                  <a:pt x="584399" y="1168797"/>
                </a:cubicBezTo>
                <a:cubicBezTo>
                  <a:pt x="429407" y="1168797"/>
                  <a:pt x="280763" y="1107226"/>
                  <a:pt x="171167" y="997630"/>
                </a:cubicBezTo>
                <a:cubicBezTo>
                  <a:pt x="61571" y="888034"/>
                  <a:pt x="1" y="739390"/>
                  <a:pt x="1" y="584398"/>
                </a:cubicBezTo>
                <a:lnTo>
                  <a:pt x="0" y="58439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4026" tIns="194026" rIns="194026" bIns="194026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600" dirty="0"/>
              <a:t>SN </a:t>
            </a:r>
            <a:r>
              <a:rPr lang="en-AU" sz="1600" dirty="0" err="1"/>
              <a:t>Dikti</a:t>
            </a:r>
            <a:endParaRPr lang="en-AU" sz="1600" dirty="0"/>
          </a:p>
        </p:txBody>
      </p:sp>
      <p:sp>
        <p:nvSpPr>
          <p:cNvPr id="20" name="Freeform 19"/>
          <p:cNvSpPr/>
          <p:nvPr/>
        </p:nvSpPr>
        <p:spPr>
          <a:xfrm>
            <a:off x="6816080" y="4149080"/>
            <a:ext cx="1168796" cy="1168796"/>
          </a:xfrm>
          <a:custGeom>
            <a:avLst/>
            <a:gdLst>
              <a:gd name="connsiteX0" fmla="*/ 0 w 1168796"/>
              <a:gd name="connsiteY0" fmla="*/ 584398 h 1168796"/>
              <a:gd name="connsiteX1" fmla="*/ 171167 w 1168796"/>
              <a:gd name="connsiteY1" fmla="*/ 171166 h 1168796"/>
              <a:gd name="connsiteX2" fmla="*/ 584399 w 1168796"/>
              <a:gd name="connsiteY2" fmla="*/ 0 h 1168796"/>
              <a:gd name="connsiteX3" fmla="*/ 997631 w 1168796"/>
              <a:gd name="connsiteY3" fmla="*/ 171167 h 1168796"/>
              <a:gd name="connsiteX4" fmla="*/ 1168797 w 1168796"/>
              <a:gd name="connsiteY4" fmla="*/ 584399 h 1168796"/>
              <a:gd name="connsiteX5" fmla="*/ 997631 w 1168796"/>
              <a:gd name="connsiteY5" fmla="*/ 997631 h 1168796"/>
              <a:gd name="connsiteX6" fmla="*/ 584399 w 1168796"/>
              <a:gd name="connsiteY6" fmla="*/ 1168797 h 1168796"/>
              <a:gd name="connsiteX7" fmla="*/ 171167 w 1168796"/>
              <a:gd name="connsiteY7" fmla="*/ 997630 h 1168796"/>
              <a:gd name="connsiteX8" fmla="*/ 1 w 1168796"/>
              <a:gd name="connsiteY8" fmla="*/ 584398 h 1168796"/>
              <a:gd name="connsiteX9" fmla="*/ 0 w 1168796"/>
              <a:gd name="connsiteY9" fmla="*/ 584398 h 116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796" h="1168796">
                <a:moveTo>
                  <a:pt x="0" y="584398"/>
                </a:moveTo>
                <a:cubicBezTo>
                  <a:pt x="0" y="429406"/>
                  <a:pt x="61571" y="280762"/>
                  <a:pt x="171167" y="171166"/>
                </a:cubicBezTo>
                <a:cubicBezTo>
                  <a:pt x="280763" y="61570"/>
                  <a:pt x="429407" y="0"/>
                  <a:pt x="584399" y="0"/>
                </a:cubicBezTo>
                <a:cubicBezTo>
                  <a:pt x="739391" y="0"/>
                  <a:pt x="888035" y="61571"/>
                  <a:pt x="997631" y="171167"/>
                </a:cubicBezTo>
                <a:cubicBezTo>
                  <a:pt x="1107227" y="280763"/>
                  <a:pt x="1168797" y="429407"/>
                  <a:pt x="1168797" y="584399"/>
                </a:cubicBezTo>
                <a:cubicBezTo>
                  <a:pt x="1168797" y="739391"/>
                  <a:pt x="1107227" y="888035"/>
                  <a:pt x="997631" y="997631"/>
                </a:cubicBezTo>
                <a:cubicBezTo>
                  <a:pt x="888035" y="1107227"/>
                  <a:pt x="739391" y="1168797"/>
                  <a:pt x="584399" y="1168797"/>
                </a:cubicBezTo>
                <a:cubicBezTo>
                  <a:pt x="429407" y="1168797"/>
                  <a:pt x="280763" y="1107226"/>
                  <a:pt x="171167" y="997630"/>
                </a:cubicBezTo>
                <a:cubicBezTo>
                  <a:pt x="61571" y="888034"/>
                  <a:pt x="1" y="739390"/>
                  <a:pt x="1" y="584398"/>
                </a:cubicBezTo>
                <a:lnTo>
                  <a:pt x="0" y="58439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4026" tIns="194026" rIns="194026" bIns="194026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600" dirty="0"/>
              <a:t>IAPS </a:t>
            </a:r>
            <a:r>
              <a:rPr lang="en-AU" sz="1600" dirty="0" err="1"/>
              <a:t>dan</a:t>
            </a:r>
            <a:r>
              <a:rPr lang="en-AU" sz="1600" dirty="0"/>
              <a:t> IAPT</a:t>
            </a:r>
          </a:p>
        </p:txBody>
      </p:sp>
      <p:sp>
        <p:nvSpPr>
          <p:cNvPr id="22" name="Freeform 21"/>
          <p:cNvSpPr/>
          <p:nvPr/>
        </p:nvSpPr>
        <p:spPr>
          <a:xfrm>
            <a:off x="5447928" y="4509120"/>
            <a:ext cx="1168796" cy="1168796"/>
          </a:xfrm>
          <a:custGeom>
            <a:avLst/>
            <a:gdLst>
              <a:gd name="connsiteX0" fmla="*/ 0 w 1168796"/>
              <a:gd name="connsiteY0" fmla="*/ 584398 h 1168796"/>
              <a:gd name="connsiteX1" fmla="*/ 171167 w 1168796"/>
              <a:gd name="connsiteY1" fmla="*/ 171166 h 1168796"/>
              <a:gd name="connsiteX2" fmla="*/ 584399 w 1168796"/>
              <a:gd name="connsiteY2" fmla="*/ 0 h 1168796"/>
              <a:gd name="connsiteX3" fmla="*/ 997631 w 1168796"/>
              <a:gd name="connsiteY3" fmla="*/ 171167 h 1168796"/>
              <a:gd name="connsiteX4" fmla="*/ 1168797 w 1168796"/>
              <a:gd name="connsiteY4" fmla="*/ 584399 h 1168796"/>
              <a:gd name="connsiteX5" fmla="*/ 997631 w 1168796"/>
              <a:gd name="connsiteY5" fmla="*/ 997631 h 1168796"/>
              <a:gd name="connsiteX6" fmla="*/ 584399 w 1168796"/>
              <a:gd name="connsiteY6" fmla="*/ 1168797 h 1168796"/>
              <a:gd name="connsiteX7" fmla="*/ 171167 w 1168796"/>
              <a:gd name="connsiteY7" fmla="*/ 997630 h 1168796"/>
              <a:gd name="connsiteX8" fmla="*/ 1 w 1168796"/>
              <a:gd name="connsiteY8" fmla="*/ 584398 h 1168796"/>
              <a:gd name="connsiteX9" fmla="*/ 0 w 1168796"/>
              <a:gd name="connsiteY9" fmla="*/ 584398 h 116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796" h="1168796">
                <a:moveTo>
                  <a:pt x="0" y="584398"/>
                </a:moveTo>
                <a:cubicBezTo>
                  <a:pt x="0" y="429406"/>
                  <a:pt x="61571" y="280762"/>
                  <a:pt x="171167" y="171166"/>
                </a:cubicBezTo>
                <a:cubicBezTo>
                  <a:pt x="280763" y="61570"/>
                  <a:pt x="429407" y="0"/>
                  <a:pt x="584399" y="0"/>
                </a:cubicBezTo>
                <a:cubicBezTo>
                  <a:pt x="739391" y="0"/>
                  <a:pt x="888035" y="61571"/>
                  <a:pt x="997631" y="171167"/>
                </a:cubicBezTo>
                <a:cubicBezTo>
                  <a:pt x="1107227" y="280763"/>
                  <a:pt x="1168797" y="429407"/>
                  <a:pt x="1168797" y="584399"/>
                </a:cubicBezTo>
                <a:cubicBezTo>
                  <a:pt x="1168797" y="739391"/>
                  <a:pt x="1107227" y="888035"/>
                  <a:pt x="997631" y="997631"/>
                </a:cubicBezTo>
                <a:cubicBezTo>
                  <a:pt x="888035" y="1107227"/>
                  <a:pt x="739391" y="1168797"/>
                  <a:pt x="584399" y="1168797"/>
                </a:cubicBezTo>
                <a:cubicBezTo>
                  <a:pt x="429407" y="1168797"/>
                  <a:pt x="280763" y="1107226"/>
                  <a:pt x="171167" y="997630"/>
                </a:cubicBezTo>
                <a:cubicBezTo>
                  <a:pt x="61571" y="888034"/>
                  <a:pt x="1" y="739390"/>
                  <a:pt x="1" y="584398"/>
                </a:cubicBezTo>
                <a:lnTo>
                  <a:pt x="0" y="58439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4026" tIns="194026" rIns="194026" bIns="194026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dirty="0"/>
              <a:t>BAN-PT/LAM</a:t>
            </a:r>
          </a:p>
        </p:txBody>
      </p:sp>
      <p:sp>
        <p:nvSpPr>
          <p:cNvPr id="18" name="Freeform 17"/>
          <p:cNvSpPr/>
          <p:nvPr/>
        </p:nvSpPr>
        <p:spPr>
          <a:xfrm>
            <a:off x="6384032" y="1844824"/>
            <a:ext cx="1168796" cy="1168796"/>
          </a:xfrm>
          <a:custGeom>
            <a:avLst/>
            <a:gdLst>
              <a:gd name="connsiteX0" fmla="*/ 0 w 1168796"/>
              <a:gd name="connsiteY0" fmla="*/ 584398 h 1168796"/>
              <a:gd name="connsiteX1" fmla="*/ 171167 w 1168796"/>
              <a:gd name="connsiteY1" fmla="*/ 171166 h 1168796"/>
              <a:gd name="connsiteX2" fmla="*/ 584399 w 1168796"/>
              <a:gd name="connsiteY2" fmla="*/ 0 h 1168796"/>
              <a:gd name="connsiteX3" fmla="*/ 997631 w 1168796"/>
              <a:gd name="connsiteY3" fmla="*/ 171167 h 1168796"/>
              <a:gd name="connsiteX4" fmla="*/ 1168797 w 1168796"/>
              <a:gd name="connsiteY4" fmla="*/ 584399 h 1168796"/>
              <a:gd name="connsiteX5" fmla="*/ 997631 w 1168796"/>
              <a:gd name="connsiteY5" fmla="*/ 997631 h 1168796"/>
              <a:gd name="connsiteX6" fmla="*/ 584399 w 1168796"/>
              <a:gd name="connsiteY6" fmla="*/ 1168797 h 1168796"/>
              <a:gd name="connsiteX7" fmla="*/ 171167 w 1168796"/>
              <a:gd name="connsiteY7" fmla="*/ 997630 h 1168796"/>
              <a:gd name="connsiteX8" fmla="*/ 1 w 1168796"/>
              <a:gd name="connsiteY8" fmla="*/ 584398 h 1168796"/>
              <a:gd name="connsiteX9" fmla="*/ 0 w 1168796"/>
              <a:gd name="connsiteY9" fmla="*/ 584398 h 116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796" h="1168796">
                <a:moveTo>
                  <a:pt x="0" y="584398"/>
                </a:moveTo>
                <a:cubicBezTo>
                  <a:pt x="0" y="429406"/>
                  <a:pt x="61571" y="280762"/>
                  <a:pt x="171167" y="171166"/>
                </a:cubicBezTo>
                <a:cubicBezTo>
                  <a:pt x="280763" y="61570"/>
                  <a:pt x="429407" y="0"/>
                  <a:pt x="584399" y="0"/>
                </a:cubicBezTo>
                <a:cubicBezTo>
                  <a:pt x="739391" y="0"/>
                  <a:pt x="888035" y="61571"/>
                  <a:pt x="997631" y="171167"/>
                </a:cubicBezTo>
                <a:cubicBezTo>
                  <a:pt x="1107227" y="280763"/>
                  <a:pt x="1168797" y="429407"/>
                  <a:pt x="1168797" y="584399"/>
                </a:cubicBezTo>
                <a:cubicBezTo>
                  <a:pt x="1168797" y="739391"/>
                  <a:pt x="1107227" y="888035"/>
                  <a:pt x="997631" y="997631"/>
                </a:cubicBezTo>
                <a:cubicBezTo>
                  <a:pt x="888035" y="1107227"/>
                  <a:pt x="739391" y="1168797"/>
                  <a:pt x="584399" y="1168797"/>
                </a:cubicBezTo>
                <a:cubicBezTo>
                  <a:pt x="429407" y="1168797"/>
                  <a:pt x="280763" y="1107226"/>
                  <a:pt x="171167" y="997630"/>
                </a:cubicBezTo>
                <a:cubicBezTo>
                  <a:pt x="61571" y="888034"/>
                  <a:pt x="1" y="739390"/>
                  <a:pt x="1" y="584398"/>
                </a:cubicBezTo>
                <a:lnTo>
                  <a:pt x="0" y="58439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4026" tIns="194026" rIns="194026" bIns="194026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600" dirty="0" err="1"/>
              <a:t>Renstra</a:t>
            </a:r>
            <a:r>
              <a:rPr lang="en-AU" sz="1600" dirty="0"/>
              <a:t> PT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67808" y="1916832"/>
            <a:ext cx="1127124" cy="1127124"/>
            <a:chOff x="4968875" y="0"/>
            <a:chExt cx="1127124" cy="1127124"/>
          </a:xfrm>
        </p:grpSpPr>
        <p:sp>
          <p:nvSpPr>
            <p:cNvPr id="7" name="Oval 6"/>
            <p:cNvSpPr/>
            <p:nvPr/>
          </p:nvSpPr>
          <p:spPr>
            <a:xfrm>
              <a:off x="4968875" y="0"/>
              <a:ext cx="1127124" cy="11271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5133939" y="165063"/>
              <a:ext cx="796996" cy="7969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600" dirty="0" err="1"/>
                <a:t>Statuta</a:t>
              </a:r>
              <a:r>
                <a:rPr lang="en-AU" sz="1600" dirty="0"/>
                <a:t> PT</a:t>
              </a:r>
            </a:p>
          </p:txBody>
        </p:sp>
      </p:grpSp>
      <p:sp>
        <p:nvSpPr>
          <p:cNvPr id="21" name="Freeform 20"/>
          <p:cNvSpPr/>
          <p:nvPr/>
        </p:nvSpPr>
        <p:spPr>
          <a:xfrm>
            <a:off x="4223792" y="2492897"/>
            <a:ext cx="3434836" cy="2337593"/>
          </a:xfrm>
          <a:custGeom>
            <a:avLst/>
            <a:gdLst>
              <a:gd name="connsiteX0" fmla="*/ 0 w 3434836"/>
              <a:gd name="connsiteY0" fmla="*/ 1168797 h 2337593"/>
              <a:gd name="connsiteX1" fmla="*/ 751160 w 3434836"/>
              <a:gd name="connsiteY1" fmla="*/ 202538 h 2337593"/>
              <a:gd name="connsiteX2" fmla="*/ 1717420 w 3434836"/>
              <a:gd name="connsiteY2" fmla="*/ 2 h 2337593"/>
              <a:gd name="connsiteX3" fmla="*/ 2683680 w 3434836"/>
              <a:gd name="connsiteY3" fmla="*/ 202540 h 2337593"/>
              <a:gd name="connsiteX4" fmla="*/ 3434836 w 3434836"/>
              <a:gd name="connsiteY4" fmla="*/ 1168802 h 2337593"/>
              <a:gd name="connsiteX5" fmla="*/ 2683678 w 3434836"/>
              <a:gd name="connsiteY5" fmla="*/ 2135062 h 2337593"/>
              <a:gd name="connsiteX6" fmla="*/ 1717418 w 3434836"/>
              <a:gd name="connsiteY6" fmla="*/ 2337599 h 2337593"/>
              <a:gd name="connsiteX7" fmla="*/ 751158 w 3434836"/>
              <a:gd name="connsiteY7" fmla="*/ 2135061 h 2337593"/>
              <a:gd name="connsiteX8" fmla="*/ 1 w 3434836"/>
              <a:gd name="connsiteY8" fmla="*/ 1168800 h 2337593"/>
              <a:gd name="connsiteX9" fmla="*/ 0 w 3434836"/>
              <a:gd name="connsiteY9" fmla="*/ 1168797 h 233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4836" h="2337593">
                <a:moveTo>
                  <a:pt x="0" y="1168797"/>
                </a:moveTo>
                <a:cubicBezTo>
                  <a:pt x="1" y="781960"/>
                  <a:pt x="281244" y="420182"/>
                  <a:pt x="751160" y="202538"/>
                </a:cubicBezTo>
                <a:cubicBezTo>
                  <a:pt x="1036089" y="70572"/>
                  <a:pt x="1372768" y="2"/>
                  <a:pt x="1717420" y="2"/>
                </a:cubicBezTo>
                <a:cubicBezTo>
                  <a:pt x="2062072" y="2"/>
                  <a:pt x="2398752" y="70574"/>
                  <a:pt x="2683680" y="202540"/>
                </a:cubicBezTo>
                <a:cubicBezTo>
                  <a:pt x="3153596" y="420185"/>
                  <a:pt x="3434838" y="781964"/>
                  <a:pt x="3434836" y="1168802"/>
                </a:cubicBezTo>
                <a:cubicBezTo>
                  <a:pt x="3434836" y="1555639"/>
                  <a:pt x="3153594" y="1917418"/>
                  <a:pt x="2683678" y="2135062"/>
                </a:cubicBezTo>
                <a:cubicBezTo>
                  <a:pt x="2398749" y="2267028"/>
                  <a:pt x="2062070" y="2337599"/>
                  <a:pt x="1717418" y="2337599"/>
                </a:cubicBezTo>
                <a:cubicBezTo>
                  <a:pt x="1372766" y="2337599"/>
                  <a:pt x="1036086" y="2267028"/>
                  <a:pt x="751158" y="2135061"/>
                </a:cubicBezTo>
                <a:cubicBezTo>
                  <a:pt x="281242" y="1917417"/>
                  <a:pt x="0" y="1555637"/>
                  <a:pt x="1" y="1168800"/>
                </a:cubicBezTo>
                <a:cubicBezTo>
                  <a:pt x="1" y="1168799"/>
                  <a:pt x="0" y="1168798"/>
                  <a:pt x="0" y="116879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80490" tIns="419802" rIns="580490" bIns="419802" numCol="1" spcCol="1270" anchor="ctr" anchorCtr="0">
            <a:noAutofit/>
          </a:bodyPr>
          <a:lstStyle/>
          <a:p>
            <a:pPr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6000" dirty="0"/>
              <a:t>e-SPMI</a:t>
            </a:r>
          </a:p>
        </p:txBody>
      </p:sp>
    </p:spTree>
    <p:extLst>
      <p:ext uri="{BB962C8B-B14F-4D97-AF65-F5344CB8AC3E}">
        <p14:creationId xmlns:p14="http://schemas.microsoft.com/office/powerpoint/2010/main" xmlns="" val="2862344356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19" grpId="0" build="allAtOnce" animBg="1"/>
      <p:bldP spid="16" grpId="0" build="allAtOnce" animBg="1"/>
      <p:bldP spid="20" grpId="0" build="allAtOnce" animBg="1"/>
      <p:bldP spid="22" grpId="0" build="allAtOnce" animBg="1"/>
      <p:bldP spid="18" grpId="0" build="allAtOnce" animBg="1"/>
      <p:bldP spid="21" grpId="0" build="allAtOnce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52" y="732704"/>
            <a:ext cx="7467600" cy="508918"/>
          </a:xfrm>
        </p:spPr>
        <p:txBody>
          <a:bodyPr>
            <a:normAutofit/>
          </a:bodyPr>
          <a:lstStyle/>
          <a:p>
            <a:r>
              <a:rPr lang="en-AU" sz="2000" dirty="0"/>
              <a:t>Simulator </a:t>
            </a:r>
            <a:r>
              <a:rPr lang="en-AU" sz="2000" dirty="0" err="1"/>
              <a:t>Sistem</a:t>
            </a:r>
            <a:r>
              <a:rPr lang="en-AU" sz="2000" dirty="0"/>
              <a:t> </a:t>
            </a:r>
            <a:r>
              <a:rPr lang="en-AU" sz="2000" dirty="0" err="1"/>
              <a:t>Penjaminan</a:t>
            </a:r>
            <a:r>
              <a:rPr lang="en-AU" sz="2000" dirty="0"/>
              <a:t> </a:t>
            </a:r>
            <a:r>
              <a:rPr lang="en-AU" sz="2000" dirty="0" err="1"/>
              <a:t>Mutu</a:t>
            </a:r>
            <a:r>
              <a:rPr lang="en-AU" sz="2000" dirty="0"/>
              <a:t> </a:t>
            </a:r>
            <a:r>
              <a:rPr lang="en-AU" sz="2000" dirty="0" err="1"/>
              <a:t>Pendidikan</a:t>
            </a:r>
            <a:r>
              <a:rPr lang="en-AU" sz="2000" dirty="0"/>
              <a:t> </a:t>
            </a:r>
            <a:r>
              <a:rPr lang="en-AU" sz="2000" dirty="0" err="1"/>
              <a:t>Tinggi</a:t>
            </a:r>
            <a:endParaRPr lang="en-AU" sz="2000" dirty="0"/>
          </a:p>
        </p:txBody>
      </p:sp>
      <p:pic>
        <p:nvPicPr>
          <p:cNvPr id="4" name="Picture 3" descr="simula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9232" y="1165520"/>
            <a:ext cx="5330160" cy="533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87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494" y="449240"/>
            <a:ext cx="4603012" cy="580926"/>
          </a:xfrm>
        </p:spPr>
        <p:txBody>
          <a:bodyPr>
            <a:normAutofit/>
          </a:bodyPr>
          <a:lstStyle/>
          <a:p>
            <a:r>
              <a:rPr lang="en-AU" sz="2000" dirty="0" err="1"/>
              <a:t>Sistem</a:t>
            </a:r>
            <a:r>
              <a:rPr lang="en-AU" sz="2000" dirty="0"/>
              <a:t> </a:t>
            </a:r>
            <a:r>
              <a:rPr lang="en-AU" sz="2000" dirty="0" err="1"/>
              <a:t>Informasi</a:t>
            </a:r>
            <a:r>
              <a:rPr lang="en-AU" sz="2000" dirty="0"/>
              <a:t> </a:t>
            </a:r>
            <a:r>
              <a:rPr lang="en-AU" sz="2000" dirty="0" err="1"/>
              <a:t>dan</a:t>
            </a:r>
            <a:r>
              <a:rPr lang="en-AU" sz="2000" dirty="0"/>
              <a:t> </a:t>
            </a:r>
            <a:r>
              <a:rPr lang="en-AU" sz="2000" dirty="0" err="1"/>
              <a:t>Simulasi</a:t>
            </a:r>
            <a:r>
              <a:rPr lang="en-AU" sz="2000" dirty="0"/>
              <a:t> </a:t>
            </a:r>
            <a:r>
              <a:rPr lang="en-AU" sz="2000" dirty="0" err="1"/>
              <a:t>Mutu</a:t>
            </a:r>
            <a:r>
              <a:rPr lang="en-AU" sz="2000" dirty="0"/>
              <a:t> 0nline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35817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6085" y="365760"/>
            <a:ext cx="6044525" cy="6039803"/>
          </a:xfrm>
        </p:spPr>
      </p:pic>
    </p:spTree>
    <p:extLst>
      <p:ext uri="{BB962C8B-B14F-4D97-AF65-F5344CB8AC3E}">
        <p14:creationId xmlns:p14="http://schemas.microsoft.com/office/powerpoint/2010/main" xmlns="" val="20961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8534" y="0"/>
            <a:ext cx="6628120" cy="6628120"/>
          </a:xfrm>
        </p:spPr>
      </p:pic>
    </p:spTree>
    <p:extLst>
      <p:ext uri="{BB962C8B-B14F-4D97-AF65-F5344CB8AC3E}">
        <p14:creationId xmlns:p14="http://schemas.microsoft.com/office/powerpoint/2010/main" xmlns="" val="66842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0440" y="402336"/>
            <a:ext cx="417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Pemetaan</a:t>
            </a:r>
            <a:r>
              <a:rPr lang="en-US" sz="3600" dirty="0" smtClean="0"/>
              <a:t> SPMI 2019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992" y="1191768"/>
            <a:ext cx="11600484" cy="520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02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52528" y="402336"/>
            <a:ext cx="7473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Pemetaan</a:t>
            </a:r>
            <a:r>
              <a:rPr lang="en-US" sz="3600" dirty="0" smtClean="0"/>
              <a:t> SPMI 2019</a:t>
            </a:r>
            <a:r>
              <a:rPr lang="en-US" sz="3600" dirty="0"/>
              <a:t> </a:t>
            </a:r>
            <a:r>
              <a:rPr lang="en-US" sz="3600" dirty="0" err="1" smtClean="0"/>
              <a:t>LLDikti</a:t>
            </a:r>
            <a:r>
              <a:rPr lang="en-US" sz="3600" dirty="0" smtClean="0"/>
              <a:t> Wilayah 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120" y="1048667"/>
            <a:ext cx="10058400" cy="539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579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8698" y="1778983"/>
            <a:ext cx="3401949" cy="3401949"/>
          </a:xfrm>
        </p:spPr>
      </p:pic>
      <p:sp>
        <p:nvSpPr>
          <p:cNvPr id="2" name="TextBox 1"/>
          <p:cNvSpPr txBox="1"/>
          <p:nvPr/>
        </p:nvSpPr>
        <p:spPr>
          <a:xfrm>
            <a:off x="5559069" y="3110625"/>
            <a:ext cx="421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8780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8068" y="1092077"/>
            <a:ext cx="5306098" cy="4571182"/>
          </a:xfrm>
        </p:spPr>
      </p:pic>
    </p:spTree>
    <p:extLst>
      <p:ext uri="{BB962C8B-B14F-4D97-AF65-F5344CB8AC3E}">
        <p14:creationId xmlns:p14="http://schemas.microsoft.com/office/powerpoint/2010/main" xmlns="" val="2502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1242</Words>
  <Application>Microsoft Office PowerPoint</Application>
  <PresentationFormat>Custom</PresentationFormat>
  <Paragraphs>323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Penjaminan Mutu  sebagai Kunci Sukses Pengelolaan PT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Simulator Sistem Penjaminan Mutu Pendidikan Tinggi</vt:lpstr>
      <vt:lpstr>Sistem Informasi dan Simulasi Mutu 0nline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KEBIJAKAN NASIONAL</dc:title>
  <dc:creator>Personal</dc:creator>
  <cp:lastModifiedBy>user</cp:lastModifiedBy>
  <cp:revision>75</cp:revision>
  <dcterms:created xsi:type="dcterms:W3CDTF">2019-07-26T02:43:04Z</dcterms:created>
  <dcterms:modified xsi:type="dcterms:W3CDTF">2019-09-25T05:11:32Z</dcterms:modified>
</cp:coreProperties>
</file>